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75" r:id="rId6"/>
    <p:sldId id="304" r:id="rId7"/>
    <p:sldId id="305" r:id="rId8"/>
    <p:sldId id="278" r:id="rId9"/>
    <p:sldId id="306" r:id="rId10"/>
    <p:sldId id="307" r:id="rId11"/>
    <p:sldId id="308"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26A"/>
    <a:srgbClr val="E4E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3F048-0957-44FF-823E-0A6D8BE60EFE}" v="125" dt="2021-11-05T19:53:14.046"/>
    <p1510:client id="{5D9A1937-06DC-4F07-9873-42425B4A8CD2}" v="250" dt="2021-11-05T19:40:53.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Wilson" userId="51ea58df-ddb8-4ec0-945d-500099f0cac3" providerId="ADAL" clId="{5BA3F048-0957-44FF-823E-0A6D8BE60EFE}"/>
    <pc:docChg chg="undo custSel modSld">
      <pc:chgData name="Christine Wilson" userId="51ea58df-ddb8-4ec0-945d-500099f0cac3" providerId="ADAL" clId="{5BA3F048-0957-44FF-823E-0A6D8BE60EFE}" dt="2021-11-05T19:53:14.045" v="122"/>
      <pc:docMkLst>
        <pc:docMk/>
      </pc:docMkLst>
      <pc:sldChg chg="modAnim">
        <pc:chgData name="Christine Wilson" userId="51ea58df-ddb8-4ec0-945d-500099f0cac3" providerId="ADAL" clId="{5BA3F048-0957-44FF-823E-0A6D8BE60EFE}" dt="2021-11-05T19:32:48.787" v="5"/>
        <pc:sldMkLst>
          <pc:docMk/>
          <pc:sldMk cId="4042702176" sldId="275"/>
        </pc:sldMkLst>
      </pc:sldChg>
      <pc:sldChg chg="modAnim">
        <pc:chgData name="Christine Wilson" userId="51ea58df-ddb8-4ec0-945d-500099f0cac3" providerId="ADAL" clId="{5BA3F048-0957-44FF-823E-0A6D8BE60EFE}" dt="2021-11-05T19:34:31.462" v="18"/>
        <pc:sldMkLst>
          <pc:docMk/>
          <pc:sldMk cId="3758709638" sldId="278"/>
        </pc:sldMkLst>
      </pc:sldChg>
      <pc:sldChg chg="modAnim">
        <pc:chgData name="Christine Wilson" userId="51ea58df-ddb8-4ec0-945d-500099f0cac3" providerId="ADAL" clId="{5BA3F048-0957-44FF-823E-0A6D8BE60EFE}" dt="2021-11-05T19:33:29.495" v="8"/>
        <pc:sldMkLst>
          <pc:docMk/>
          <pc:sldMk cId="2607290933" sldId="304"/>
        </pc:sldMkLst>
      </pc:sldChg>
      <pc:sldChg chg="modAnim">
        <pc:chgData name="Christine Wilson" userId="51ea58df-ddb8-4ec0-945d-500099f0cac3" providerId="ADAL" clId="{5BA3F048-0957-44FF-823E-0A6D8BE60EFE}" dt="2021-11-05T19:33:50.303" v="12"/>
        <pc:sldMkLst>
          <pc:docMk/>
          <pc:sldMk cId="860463142" sldId="305"/>
        </pc:sldMkLst>
      </pc:sldChg>
      <pc:sldChg chg="modAnim">
        <pc:chgData name="Christine Wilson" userId="51ea58df-ddb8-4ec0-945d-500099f0cac3" providerId="ADAL" clId="{5BA3F048-0957-44FF-823E-0A6D8BE60EFE}" dt="2021-11-05T19:35:03.997" v="23"/>
        <pc:sldMkLst>
          <pc:docMk/>
          <pc:sldMk cId="560162422" sldId="306"/>
        </pc:sldMkLst>
      </pc:sldChg>
      <pc:sldChg chg="addSp modSp modAnim">
        <pc:chgData name="Christine Wilson" userId="51ea58df-ddb8-4ec0-945d-500099f0cac3" providerId="ADAL" clId="{5BA3F048-0957-44FF-823E-0A6D8BE60EFE}" dt="2021-11-05T19:35:28.571" v="27"/>
        <pc:sldMkLst>
          <pc:docMk/>
          <pc:sldMk cId="4106617648" sldId="307"/>
        </pc:sldMkLst>
        <pc:spChg chg="add mod">
          <ac:chgData name="Christine Wilson" userId="51ea58df-ddb8-4ec0-945d-500099f0cac3" providerId="ADAL" clId="{5BA3F048-0957-44FF-823E-0A6D8BE60EFE}" dt="2021-11-05T19:35:24.501" v="26" actId="571"/>
          <ac:spMkLst>
            <pc:docMk/>
            <pc:sldMk cId="4106617648" sldId="307"/>
            <ac:spMk id="35" creationId="{F402BB15-5206-4D11-87CF-69608E96DCBB}"/>
          </ac:spMkLst>
        </pc:spChg>
        <pc:spChg chg="add mod">
          <ac:chgData name="Christine Wilson" userId="51ea58df-ddb8-4ec0-945d-500099f0cac3" providerId="ADAL" clId="{5BA3F048-0957-44FF-823E-0A6D8BE60EFE}" dt="2021-11-05T19:35:24.501" v="26" actId="571"/>
          <ac:spMkLst>
            <pc:docMk/>
            <pc:sldMk cId="4106617648" sldId="307"/>
            <ac:spMk id="49" creationId="{02E1773B-5BC4-4430-ACCC-24FDE247C7CF}"/>
          </ac:spMkLst>
        </pc:spChg>
      </pc:sldChg>
      <pc:sldChg chg="modAnim">
        <pc:chgData name="Christine Wilson" userId="51ea58df-ddb8-4ec0-945d-500099f0cac3" providerId="ADAL" clId="{5BA3F048-0957-44FF-823E-0A6D8BE60EFE}" dt="2021-11-05T19:35:43.927" v="29"/>
        <pc:sldMkLst>
          <pc:docMk/>
          <pc:sldMk cId="185310844" sldId="308"/>
        </pc:sldMkLst>
      </pc:sldChg>
      <pc:sldChg chg="modAnim">
        <pc:chgData name="Christine Wilson" userId="51ea58df-ddb8-4ec0-945d-500099f0cac3" providerId="ADAL" clId="{5BA3F048-0957-44FF-823E-0A6D8BE60EFE}" dt="2021-11-05T19:36:11.981" v="32"/>
        <pc:sldMkLst>
          <pc:docMk/>
          <pc:sldMk cId="1890954904" sldId="310"/>
        </pc:sldMkLst>
      </pc:sldChg>
      <pc:sldChg chg="modAnim">
        <pc:chgData name="Christine Wilson" userId="51ea58df-ddb8-4ec0-945d-500099f0cac3" providerId="ADAL" clId="{5BA3F048-0957-44FF-823E-0A6D8BE60EFE}" dt="2021-11-05T19:36:40.256" v="36"/>
        <pc:sldMkLst>
          <pc:docMk/>
          <pc:sldMk cId="2066268151" sldId="311"/>
        </pc:sldMkLst>
      </pc:sldChg>
      <pc:sldChg chg="modAnim">
        <pc:chgData name="Christine Wilson" userId="51ea58df-ddb8-4ec0-945d-500099f0cac3" providerId="ADAL" clId="{5BA3F048-0957-44FF-823E-0A6D8BE60EFE}" dt="2021-11-05T19:40:22.911" v="39"/>
        <pc:sldMkLst>
          <pc:docMk/>
          <pc:sldMk cId="2175464952" sldId="312"/>
        </pc:sldMkLst>
      </pc:sldChg>
      <pc:sldChg chg="modAnim">
        <pc:chgData name="Christine Wilson" userId="51ea58df-ddb8-4ec0-945d-500099f0cac3" providerId="ADAL" clId="{5BA3F048-0957-44FF-823E-0A6D8BE60EFE}" dt="2021-11-05T19:41:13.127" v="43"/>
        <pc:sldMkLst>
          <pc:docMk/>
          <pc:sldMk cId="104841105" sldId="313"/>
        </pc:sldMkLst>
      </pc:sldChg>
      <pc:sldChg chg="modSp mod modAnim">
        <pc:chgData name="Christine Wilson" userId="51ea58df-ddb8-4ec0-945d-500099f0cac3" providerId="ADAL" clId="{5BA3F048-0957-44FF-823E-0A6D8BE60EFE}" dt="2021-11-05T19:42:17.168" v="49"/>
        <pc:sldMkLst>
          <pc:docMk/>
          <pc:sldMk cId="3744308141" sldId="314"/>
        </pc:sldMkLst>
        <pc:spChg chg="mod">
          <ac:chgData name="Christine Wilson" userId="51ea58df-ddb8-4ec0-945d-500099f0cac3" providerId="ADAL" clId="{5BA3F048-0957-44FF-823E-0A6D8BE60EFE}" dt="2021-11-05T19:42:05.772" v="46" actId="1076"/>
          <ac:spMkLst>
            <pc:docMk/>
            <pc:sldMk cId="3744308141" sldId="314"/>
            <ac:spMk id="11" creationId="{6B026C72-047B-4A75-BA3D-FD8225946FE2}"/>
          </ac:spMkLst>
        </pc:spChg>
      </pc:sldChg>
      <pc:sldChg chg="modSp mod modAnim">
        <pc:chgData name="Christine Wilson" userId="51ea58df-ddb8-4ec0-945d-500099f0cac3" providerId="ADAL" clId="{5BA3F048-0957-44FF-823E-0A6D8BE60EFE}" dt="2021-11-05T19:42:33.274" v="52"/>
        <pc:sldMkLst>
          <pc:docMk/>
          <pc:sldMk cId="463677991" sldId="315"/>
        </pc:sldMkLst>
        <pc:grpChg chg="mod">
          <ac:chgData name="Christine Wilson" userId="51ea58df-ddb8-4ec0-945d-500099f0cac3" providerId="ADAL" clId="{5BA3F048-0957-44FF-823E-0A6D8BE60EFE}" dt="2021-11-05T19:42:23.612" v="50" actId="1076"/>
          <ac:grpSpMkLst>
            <pc:docMk/>
            <pc:sldMk cId="463677991" sldId="315"/>
            <ac:grpSpMk id="2" creationId="{F2749FBE-DE30-1940-AF32-E0A8D87FCA15}"/>
          </ac:grpSpMkLst>
        </pc:grpChg>
      </pc:sldChg>
      <pc:sldChg chg="modAnim">
        <pc:chgData name="Christine Wilson" userId="51ea58df-ddb8-4ec0-945d-500099f0cac3" providerId="ADAL" clId="{5BA3F048-0957-44FF-823E-0A6D8BE60EFE}" dt="2021-11-05T19:42:47.406" v="53"/>
        <pc:sldMkLst>
          <pc:docMk/>
          <pc:sldMk cId="629777803" sldId="316"/>
        </pc:sldMkLst>
      </pc:sldChg>
      <pc:sldChg chg="modAnim">
        <pc:chgData name="Christine Wilson" userId="51ea58df-ddb8-4ec0-945d-500099f0cac3" providerId="ADAL" clId="{5BA3F048-0957-44FF-823E-0A6D8BE60EFE}" dt="2021-11-05T19:42:52.859" v="54"/>
        <pc:sldMkLst>
          <pc:docMk/>
          <pc:sldMk cId="1290624512" sldId="317"/>
        </pc:sldMkLst>
      </pc:sldChg>
      <pc:sldChg chg="modAnim">
        <pc:chgData name="Christine Wilson" userId="51ea58df-ddb8-4ec0-945d-500099f0cac3" providerId="ADAL" clId="{5BA3F048-0957-44FF-823E-0A6D8BE60EFE}" dt="2021-11-05T19:42:57.269" v="55"/>
        <pc:sldMkLst>
          <pc:docMk/>
          <pc:sldMk cId="2847390338" sldId="318"/>
        </pc:sldMkLst>
      </pc:sldChg>
      <pc:sldChg chg="modAnim">
        <pc:chgData name="Christine Wilson" userId="51ea58df-ddb8-4ec0-945d-500099f0cac3" providerId="ADAL" clId="{5BA3F048-0957-44FF-823E-0A6D8BE60EFE}" dt="2021-11-05T19:43:01.677" v="56"/>
        <pc:sldMkLst>
          <pc:docMk/>
          <pc:sldMk cId="3386898776" sldId="319"/>
        </pc:sldMkLst>
      </pc:sldChg>
      <pc:sldChg chg="addSp delSp modSp mod delAnim modAnim">
        <pc:chgData name="Christine Wilson" userId="51ea58df-ddb8-4ec0-945d-500099f0cac3" providerId="ADAL" clId="{5BA3F048-0957-44FF-823E-0A6D8BE60EFE}" dt="2021-11-05T19:48:58.612" v="88" actId="1035"/>
        <pc:sldMkLst>
          <pc:docMk/>
          <pc:sldMk cId="4258345272" sldId="320"/>
        </pc:sldMkLst>
        <pc:spChg chg="del">
          <ac:chgData name="Christine Wilson" userId="51ea58df-ddb8-4ec0-945d-500099f0cac3" providerId="ADAL" clId="{5BA3F048-0957-44FF-823E-0A6D8BE60EFE}" dt="2021-11-05T19:46:57.618" v="76" actId="478"/>
          <ac:spMkLst>
            <pc:docMk/>
            <pc:sldMk cId="4258345272" sldId="320"/>
            <ac:spMk id="9" creationId="{B73751AA-C777-4BA3-AB13-F5CE0614C708}"/>
          </ac:spMkLst>
        </pc:spChg>
        <pc:spChg chg="add del mod">
          <ac:chgData name="Christine Wilson" userId="51ea58df-ddb8-4ec0-945d-500099f0cac3" providerId="ADAL" clId="{5BA3F048-0957-44FF-823E-0A6D8BE60EFE}" dt="2021-11-05T19:45:55.854" v="68" actId="478"/>
          <ac:spMkLst>
            <pc:docMk/>
            <pc:sldMk cId="4258345272" sldId="320"/>
            <ac:spMk id="11" creationId="{F5B7BB71-AD96-4080-A041-DB57F8447780}"/>
          </ac:spMkLst>
        </pc:spChg>
        <pc:spChg chg="add mod">
          <ac:chgData name="Christine Wilson" userId="51ea58df-ddb8-4ec0-945d-500099f0cac3" providerId="ADAL" clId="{5BA3F048-0957-44FF-823E-0A6D8BE60EFE}" dt="2021-11-05T19:48:58.612" v="88" actId="1035"/>
          <ac:spMkLst>
            <pc:docMk/>
            <pc:sldMk cId="4258345272" sldId="320"/>
            <ac:spMk id="14" creationId="{E01F2AF4-3D34-44AC-9F51-40E427AFD14B}"/>
          </ac:spMkLst>
        </pc:spChg>
        <pc:picChg chg="add del mod">
          <ac:chgData name="Christine Wilson" userId="51ea58df-ddb8-4ec0-945d-500099f0cac3" providerId="ADAL" clId="{5BA3F048-0957-44FF-823E-0A6D8BE60EFE}" dt="2021-11-05T19:45:57.591" v="69" actId="478"/>
          <ac:picMkLst>
            <pc:docMk/>
            <pc:sldMk cId="4258345272" sldId="320"/>
            <ac:picMk id="12" creationId="{4549FFFE-C188-4063-89BD-7871AED53702}"/>
          </ac:picMkLst>
        </pc:picChg>
        <pc:picChg chg="del mod">
          <ac:chgData name="Christine Wilson" userId="51ea58df-ddb8-4ec0-945d-500099f0cac3" providerId="ADAL" clId="{5BA3F048-0957-44FF-823E-0A6D8BE60EFE}" dt="2021-11-05T19:46:54.549" v="75" actId="478"/>
          <ac:picMkLst>
            <pc:docMk/>
            <pc:sldMk cId="4258345272" sldId="320"/>
            <ac:picMk id="13" creationId="{8CF1E33A-8E81-6B42-A3D6-C682C5791E85}"/>
          </ac:picMkLst>
        </pc:picChg>
        <pc:picChg chg="add mod">
          <ac:chgData name="Christine Wilson" userId="51ea58df-ddb8-4ec0-945d-500099f0cac3" providerId="ADAL" clId="{5BA3F048-0957-44FF-823E-0A6D8BE60EFE}" dt="2021-11-05T19:48:53.897" v="85" actId="1076"/>
          <ac:picMkLst>
            <pc:docMk/>
            <pc:sldMk cId="4258345272" sldId="320"/>
            <ac:picMk id="15" creationId="{BDDEE31A-E402-4C6C-A5E5-26EC1300E8DD}"/>
          </ac:picMkLst>
        </pc:picChg>
      </pc:sldChg>
      <pc:sldChg chg="modSp mod modAnim">
        <pc:chgData name="Christine Wilson" userId="51ea58df-ddb8-4ec0-945d-500099f0cac3" providerId="ADAL" clId="{5BA3F048-0957-44FF-823E-0A6D8BE60EFE}" dt="2021-11-05T19:49:06.768" v="89" actId="1076"/>
        <pc:sldMkLst>
          <pc:docMk/>
          <pc:sldMk cId="2596411397" sldId="321"/>
        </pc:sldMkLst>
        <pc:picChg chg="mod">
          <ac:chgData name="Christine Wilson" userId="51ea58df-ddb8-4ec0-945d-500099f0cac3" providerId="ADAL" clId="{5BA3F048-0957-44FF-823E-0A6D8BE60EFE}" dt="2021-11-05T19:48:27.223" v="84" actId="1036"/>
          <ac:picMkLst>
            <pc:docMk/>
            <pc:sldMk cId="2596411397" sldId="321"/>
            <ac:picMk id="3" creationId="{A529D79B-BC21-4C59-8C17-7A00D56B0326}"/>
          </ac:picMkLst>
        </pc:picChg>
        <pc:picChg chg="mod">
          <ac:chgData name="Christine Wilson" userId="51ea58df-ddb8-4ec0-945d-500099f0cac3" providerId="ADAL" clId="{5BA3F048-0957-44FF-823E-0A6D8BE60EFE}" dt="2021-11-05T19:49:06.768" v="89" actId="1076"/>
          <ac:picMkLst>
            <pc:docMk/>
            <pc:sldMk cId="2596411397" sldId="321"/>
            <ac:picMk id="11" creationId="{5A34CF6C-1288-4E98-A821-825E0DEA2F1C}"/>
          </ac:picMkLst>
        </pc:picChg>
      </pc:sldChg>
      <pc:sldChg chg="addSp delSp modSp mod delAnim modAnim">
        <pc:chgData name="Christine Wilson" userId="51ea58df-ddb8-4ec0-945d-500099f0cac3" providerId="ADAL" clId="{5BA3F048-0957-44FF-823E-0A6D8BE60EFE}" dt="2021-11-05T19:53:14.045" v="122"/>
        <pc:sldMkLst>
          <pc:docMk/>
          <pc:sldMk cId="671680728" sldId="322"/>
        </pc:sldMkLst>
        <pc:spChg chg="mod">
          <ac:chgData name="Christine Wilson" userId="51ea58df-ddb8-4ec0-945d-500099f0cac3" providerId="ADAL" clId="{5BA3F048-0957-44FF-823E-0A6D8BE60EFE}" dt="2021-11-05T19:51:10.483" v="112" actId="1076"/>
          <ac:spMkLst>
            <pc:docMk/>
            <pc:sldMk cId="671680728" sldId="322"/>
            <ac:spMk id="9" creationId="{B73751AA-C777-4BA3-AB13-F5CE0614C708}"/>
          </ac:spMkLst>
        </pc:spChg>
        <pc:spChg chg="add del mod">
          <ac:chgData name="Christine Wilson" userId="51ea58df-ddb8-4ec0-945d-500099f0cac3" providerId="ADAL" clId="{5BA3F048-0957-44FF-823E-0A6D8BE60EFE}" dt="2021-11-05T19:49:33.750" v="94" actId="478"/>
          <ac:spMkLst>
            <pc:docMk/>
            <pc:sldMk cId="671680728" sldId="322"/>
            <ac:spMk id="13" creationId="{84C5DAF2-FD1F-4DD1-B675-93F09E3DAE92}"/>
          </ac:spMkLst>
        </pc:spChg>
        <pc:spChg chg="add del mod">
          <ac:chgData name="Christine Wilson" userId="51ea58df-ddb8-4ec0-945d-500099f0cac3" providerId="ADAL" clId="{5BA3F048-0957-44FF-823E-0A6D8BE60EFE}" dt="2021-11-05T19:50:06.611" v="102" actId="478"/>
          <ac:spMkLst>
            <pc:docMk/>
            <pc:sldMk cId="671680728" sldId="322"/>
            <ac:spMk id="15" creationId="{63516EF1-7A65-4741-A6D3-912D568F55F9}"/>
          </ac:spMkLst>
        </pc:spChg>
        <pc:spChg chg="add del mod">
          <ac:chgData name="Christine Wilson" userId="51ea58df-ddb8-4ec0-945d-500099f0cac3" providerId="ADAL" clId="{5BA3F048-0957-44FF-823E-0A6D8BE60EFE}" dt="2021-11-05T19:50:41.561" v="109" actId="478"/>
          <ac:spMkLst>
            <pc:docMk/>
            <pc:sldMk cId="671680728" sldId="322"/>
            <ac:spMk id="17" creationId="{D2ADC9BA-8CDF-4F97-9730-0938751E5B59}"/>
          </ac:spMkLst>
        </pc:spChg>
        <pc:spChg chg="add del mod">
          <ac:chgData name="Christine Wilson" userId="51ea58df-ddb8-4ec0-945d-500099f0cac3" providerId="ADAL" clId="{5BA3F048-0957-44FF-823E-0A6D8BE60EFE}" dt="2021-11-05T19:51:40.430" v="121" actId="478"/>
          <ac:spMkLst>
            <pc:docMk/>
            <pc:sldMk cId="671680728" sldId="322"/>
            <ac:spMk id="19" creationId="{7E9DF9E2-8CBB-4E8D-8402-1803EB6C770B}"/>
          </ac:spMkLst>
        </pc:spChg>
        <pc:picChg chg="mod">
          <ac:chgData name="Christine Wilson" userId="51ea58df-ddb8-4ec0-945d-500099f0cac3" providerId="ADAL" clId="{5BA3F048-0957-44FF-823E-0A6D8BE60EFE}" dt="2021-11-05T19:51:27.687" v="117" actId="1036"/>
          <ac:picMkLst>
            <pc:docMk/>
            <pc:sldMk cId="671680728" sldId="322"/>
            <ac:picMk id="3" creationId="{A529D79B-BC21-4C59-8C17-7A00D56B0326}"/>
          </ac:picMkLst>
        </pc:picChg>
        <pc:picChg chg="del mod">
          <ac:chgData name="Christine Wilson" userId="51ea58df-ddb8-4ec0-945d-500099f0cac3" providerId="ADAL" clId="{5BA3F048-0957-44FF-823E-0A6D8BE60EFE}" dt="2021-11-05T19:50:37.864" v="107" actId="478"/>
          <ac:picMkLst>
            <pc:docMk/>
            <pc:sldMk cId="671680728" sldId="322"/>
            <ac:picMk id="11" creationId="{7B759BAA-4DD1-5E42-AAA4-3A7588974DB5}"/>
          </ac:picMkLst>
        </pc:picChg>
        <pc:picChg chg="add del mod">
          <ac:chgData name="Christine Wilson" userId="51ea58df-ddb8-4ec0-945d-500099f0cac3" providerId="ADAL" clId="{5BA3F048-0957-44FF-823E-0A6D8BE60EFE}" dt="2021-11-05T19:49:29.216" v="92" actId="478"/>
          <ac:picMkLst>
            <pc:docMk/>
            <pc:sldMk cId="671680728" sldId="322"/>
            <ac:picMk id="12" creationId="{12C2123B-A28D-4916-82FD-BB586F2AC9D7}"/>
          </ac:picMkLst>
        </pc:picChg>
        <pc:picChg chg="add del mod">
          <ac:chgData name="Christine Wilson" userId="51ea58df-ddb8-4ec0-945d-500099f0cac3" providerId="ADAL" clId="{5BA3F048-0957-44FF-823E-0A6D8BE60EFE}" dt="2021-11-05T19:50:03.120" v="100" actId="478"/>
          <ac:picMkLst>
            <pc:docMk/>
            <pc:sldMk cId="671680728" sldId="322"/>
            <ac:picMk id="14" creationId="{8C929615-03E8-4FB5-ABCB-C4041229F4F2}"/>
          </ac:picMkLst>
        </pc:picChg>
        <pc:picChg chg="add del mod">
          <ac:chgData name="Christine Wilson" userId="51ea58df-ddb8-4ec0-945d-500099f0cac3" providerId="ADAL" clId="{5BA3F048-0957-44FF-823E-0A6D8BE60EFE}" dt="2021-11-05T19:50:35.365" v="106" actId="478"/>
          <ac:picMkLst>
            <pc:docMk/>
            <pc:sldMk cId="671680728" sldId="322"/>
            <ac:picMk id="16" creationId="{282EF2FC-4320-4258-B994-E1376EB40857}"/>
          </ac:picMkLst>
        </pc:picChg>
        <pc:picChg chg="add mod">
          <ac:chgData name="Christine Wilson" userId="51ea58df-ddb8-4ec0-945d-500099f0cac3" providerId="ADAL" clId="{5BA3F048-0957-44FF-823E-0A6D8BE60EFE}" dt="2021-11-05T19:51:13.841" v="113" actId="1076"/>
          <ac:picMkLst>
            <pc:docMk/>
            <pc:sldMk cId="671680728" sldId="322"/>
            <ac:picMk id="18" creationId="{C3DF8CA2-6E42-4F31-A193-D8A8C86C5AAB}"/>
          </ac:picMkLst>
        </pc:picChg>
        <pc:picChg chg="add del mod">
          <ac:chgData name="Christine Wilson" userId="51ea58df-ddb8-4ec0-945d-500099f0cac3" providerId="ADAL" clId="{5BA3F048-0957-44FF-823E-0A6D8BE60EFE}" dt="2021-11-05T19:51:33.212" v="118" actId="478"/>
          <ac:picMkLst>
            <pc:docMk/>
            <pc:sldMk cId="671680728" sldId="322"/>
            <ac:picMk id="21" creationId="{14DD1DA2-34C8-4EBE-A062-14675A0C4874}"/>
          </ac:picMkLst>
        </pc:picChg>
      </pc:sldChg>
      <pc:sldChg chg="modAnim">
        <pc:chgData name="Christine Wilson" userId="51ea58df-ddb8-4ec0-945d-500099f0cac3" providerId="ADAL" clId="{5BA3F048-0957-44FF-823E-0A6D8BE60EFE}" dt="2021-11-05T19:43:51.179" v="65"/>
        <pc:sldMkLst>
          <pc:docMk/>
          <pc:sldMk cId="2917473331" sldId="323"/>
        </pc:sldMkLst>
      </pc:sldChg>
    </pc:docChg>
  </pc:docChgLst>
  <pc:docChgLst>
    <pc:chgData name="Eoin Fay" userId="5069970f-b152-46c1-bd41-17bff2c69769" providerId="ADAL" clId="{5D9A1937-06DC-4F07-9873-42425B4A8CD2}"/>
    <pc:docChg chg="undo custSel addSld delSld modSld">
      <pc:chgData name="Eoin Fay" userId="5069970f-b152-46c1-bd41-17bff2c69769" providerId="ADAL" clId="{5D9A1937-06DC-4F07-9873-42425B4A8CD2}" dt="2021-11-05T19:40:53.732" v="548" actId="207"/>
      <pc:docMkLst>
        <pc:docMk/>
      </pc:docMkLst>
      <pc:sldChg chg="modSp add">
        <pc:chgData name="Eoin Fay" userId="5069970f-b152-46c1-bd41-17bff2c69769" providerId="ADAL" clId="{5D9A1937-06DC-4F07-9873-42425B4A8CD2}" dt="2021-11-05T18:52:31.430" v="184" actId="20577"/>
        <pc:sldMkLst>
          <pc:docMk/>
          <pc:sldMk cId="2940359524" sldId="256"/>
        </pc:sldMkLst>
        <pc:spChg chg="mod">
          <ac:chgData name="Eoin Fay" userId="5069970f-b152-46c1-bd41-17bff2c69769" providerId="ADAL" clId="{5D9A1937-06DC-4F07-9873-42425B4A8CD2}" dt="2021-11-05T18:52:31.430" v="184" actId="20577"/>
          <ac:spMkLst>
            <pc:docMk/>
            <pc:sldMk cId="2940359524" sldId="256"/>
            <ac:spMk id="14" creationId="{9EF05B36-6D33-4235-89F9-79880316839D}"/>
          </ac:spMkLst>
        </pc:spChg>
      </pc:sldChg>
      <pc:sldChg chg="delSp modSp mod">
        <pc:chgData name="Eoin Fay" userId="5069970f-b152-46c1-bd41-17bff2c69769" providerId="ADAL" clId="{5D9A1937-06DC-4F07-9873-42425B4A8CD2}" dt="2021-11-05T19:08:46.225" v="499" actId="29295"/>
        <pc:sldMkLst>
          <pc:docMk/>
          <pc:sldMk cId="4042702176" sldId="275"/>
        </pc:sldMkLst>
        <pc:spChg chg="mod">
          <ac:chgData name="Eoin Fay" userId="5069970f-b152-46c1-bd41-17bff2c69769" providerId="ADAL" clId="{5D9A1937-06DC-4F07-9873-42425B4A8CD2}" dt="2021-11-05T18:53:05.300" v="196" actId="1076"/>
          <ac:spMkLst>
            <pc:docMk/>
            <pc:sldMk cId="4042702176" sldId="275"/>
            <ac:spMk id="9" creationId="{0D3C158F-2C2D-DA48-847F-2BE5576B52E0}"/>
          </ac:spMkLst>
        </pc:spChg>
        <pc:spChg chg="del mod">
          <ac:chgData name="Eoin Fay" userId="5069970f-b152-46c1-bd41-17bff2c69769" providerId="ADAL" clId="{5D9A1937-06DC-4F07-9873-42425B4A8CD2}" dt="2021-11-05T18:52:56.176" v="193" actId="478"/>
          <ac:spMkLst>
            <pc:docMk/>
            <pc:sldMk cId="4042702176" sldId="275"/>
            <ac:spMk id="21" creationId="{9A42CFDF-DBBB-42AA-A4BB-711A53DDAC81}"/>
          </ac:spMkLst>
        </pc:spChg>
        <pc:picChg chg="mod">
          <ac:chgData name="Eoin Fay" userId="5069970f-b152-46c1-bd41-17bff2c69769" providerId="ADAL" clId="{5D9A1937-06DC-4F07-9873-42425B4A8CD2}" dt="2021-11-05T19:08:46.225" v="499" actId="29295"/>
          <ac:picMkLst>
            <pc:docMk/>
            <pc:sldMk cId="4042702176" sldId="275"/>
            <ac:picMk id="3" creationId="{A529D79B-BC21-4C59-8C17-7A00D56B0326}"/>
          </ac:picMkLst>
        </pc:picChg>
      </pc:sldChg>
      <pc:sldChg chg="del">
        <pc:chgData name="Eoin Fay" userId="5069970f-b152-46c1-bd41-17bff2c69769" providerId="ADAL" clId="{5D9A1937-06DC-4F07-9873-42425B4A8CD2}" dt="2021-11-05T18:52:34.986" v="185" actId="2696"/>
        <pc:sldMkLst>
          <pc:docMk/>
          <pc:sldMk cId="3676938885" sldId="276"/>
        </pc:sldMkLst>
      </pc:sldChg>
      <pc:sldChg chg="delSp modSp mod modAnim">
        <pc:chgData name="Eoin Fay" userId="5069970f-b152-46c1-bd41-17bff2c69769" providerId="ADAL" clId="{5D9A1937-06DC-4F07-9873-42425B4A8CD2}" dt="2021-11-05T19:10:46.418" v="522" actId="14100"/>
        <pc:sldMkLst>
          <pc:docMk/>
          <pc:sldMk cId="3758709638" sldId="278"/>
        </pc:sldMkLst>
        <pc:spChg chg="mod">
          <ac:chgData name="Eoin Fay" userId="5069970f-b152-46c1-bd41-17bff2c69769" providerId="ADAL" clId="{5D9A1937-06DC-4F07-9873-42425B4A8CD2}" dt="2021-11-05T19:09:35.670" v="505" actId="113"/>
          <ac:spMkLst>
            <pc:docMk/>
            <pc:sldMk cId="3758709638" sldId="278"/>
            <ac:spMk id="6" creationId="{E56EB11F-B1CA-49BD-9D86-73C0118FF9C5}"/>
          </ac:spMkLst>
        </pc:spChg>
        <pc:spChg chg="mod">
          <ac:chgData name="Eoin Fay" userId="5069970f-b152-46c1-bd41-17bff2c69769" providerId="ADAL" clId="{5D9A1937-06DC-4F07-9873-42425B4A8CD2}" dt="2021-11-05T19:09:35.670" v="505" actId="113"/>
          <ac:spMkLst>
            <pc:docMk/>
            <pc:sldMk cId="3758709638" sldId="278"/>
            <ac:spMk id="7" creationId="{FF0D325D-420F-4225-A2A7-ECA9D3A4FA23}"/>
          </ac:spMkLst>
        </pc:spChg>
        <pc:spChg chg="mod">
          <ac:chgData name="Eoin Fay" userId="5069970f-b152-46c1-bd41-17bff2c69769" providerId="ADAL" clId="{5D9A1937-06DC-4F07-9873-42425B4A8CD2}" dt="2021-11-05T19:09:36.892" v="506" actId="113"/>
          <ac:spMkLst>
            <pc:docMk/>
            <pc:sldMk cId="3758709638" sldId="278"/>
            <ac:spMk id="9" creationId="{B73751AA-C777-4BA3-AB13-F5CE0614C708}"/>
          </ac:spMkLst>
        </pc:spChg>
        <pc:spChg chg="mod">
          <ac:chgData name="Eoin Fay" userId="5069970f-b152-46c1-bd41-17bff2c69769" providerId="ADAL" clId="{5D9A1937-06DC-4F07-9873-42425B4A8CD2}" dt="2021-11-05T19:10:04.980" v="517" actId="207"/>
          <ac:spMkLst>
            <pc:docMk/>
            <pc:sldMk cId="3758709638" sldId="278"/>
            <ac:spMk id="11" creationId="{6B026C72-047B-4A75-BA3D-FD8225946FE2}"/>
          </ac:spMkLst>
        </pc:spChg>
        <pc:spChg chg="del">
          <ac:chgData name="Eoin Fay" userId="5069970f-b152-46c1-bd41-17bff2c69769" providerId="ADAL" clId="{5D9A1937-06DC-4F07-9873-42425B4A8CD2}" dt="2021-11-05T19:09:23.207" v="500" actId="478"/>
          <ac:spMkLst>
            <pc:docMk/>
            <pc:sldMk cId="3758709638" sldId="278"/>
            <ac:spMk id="12" creationId="{C569713C-0B3F-D940-A49B-8A21800A03F4}"/>
          </ac:spMkLst>
        </pc:spChg>
        <pc:spChg chg="mod">
          <ac:chgData name="Eoin Fay" userId="5069970f-b152-46c1-bd41-17bff2c69769" providerId="ADAL" clId="{5D9A1937-06DC-4F07-9873-42425B4A8CD2}" dt="2021-11-05T19:09:35.670" v="505" actId="113"/>
          <ac:spMkLst>
            <pc:docMk/>
            <pc:sldMk cId="3758709638" sldId="278"/>
            <ac:spMk id="20" creationId="{388B9B62-CB77-47AD-BC62-A747D1622844}"/>
          </ac:spMkLst>
        </pc:spChg>
        <pc:picChg chg="mod">
          <ac:chgData name="Eoin Fay" userId="5069970f-b152-46c1-bd41-17bff2c69769" providerId="ADAL" clId="{5D9A1937-06DC-4F07-9873-42425B4A8CD2}" dt="2021-11-05T19:10:46.418" v="522" actId="14100"/>
          <ac:picMkLst>
            <pc:docMk/>
            <pc:sldMk cId="3758709638" sldId="278"/>
            <ac:picMk id="3" creationId="{A529D79B-BC21-4C59-8C17-7A00D56B0326}"/>
          </ac:picMkLst>
        </pc:picChg>
      </pc:sldChg>
      <pc:sldChg chg="delSp modSp mod">
        <pc:chgData name="Eoin Fay" userId="5069970f-b152-46c1-bd41-17bff2c69769" providerId="ADAL" clId="{5D9A1937-06DC-4F07-9873-42425B4A8CD2}" dt="2021-11-05T19:07:46.568" v="490" actId="478"/>
        <pc:sldMkLst>
          <pc:docMk/>
          <pc:sldMk cId="430926402" sldId="303"/>
        </pc:sldMkLst>
        <pc:spChg chg="del">
          <ac:chgData name="Eoin Fay" userId="5069970f-b152-46c1-bd41-17bff2c69769" providerId="ADAL" clId="{5D9A1937-06DC-4F07-9873-42425B4A8CD2}" dt="2021-11-05T19:07:23.206" v="472" actId="478"/>
          <ac:spMkLst>
            <pc:docMk/>
            <pc:sldMk cId="430926402" sldId="303"/>
            <ac:spMk id="5" creationId="{6D6802F5-BA97-49B5-933B-1C26E5A6162B}"/>
          </ac:spMkLst>
        </pc:spChg>
        <pc:spChg chg="del">
          <ac:chgData name="Eoin Fay" userId="5069970f-b152-46c1-bd41-17bff2c69769" providerId="ADAL" clId="{5D9A1937-06DC-4F07-9873-42425B4A8CD2}" dt="2021-11-05T19:07:23.206" v="472" actId="478"/>
          <ac:spMkLst>
            <pc:docMk/>
            <pc:sldMk cId="430926402" sldId="303"/>
            <ac:spMk id="6" creationId="{5C616CEE-9269-40E2-9274-4B51172BC597}"/>
          </ac:spMkLst>
        </pc:spChg>
        <pc:spChg chg="del">
          <ac:chgData name="Eoin Fay" userId="5069970f-b152-46c1-bd41-17bff2c69769" providerId="ADAL" clId="{5D9A1937-06DC-4F07-9873-42425B4A8CD2}" dt="2021-11-05T19:07:46.568" v="490" actId="478"/>
          <ac:spMkLst>
            <pc:docMk/>
            <pc:sldMk cId="430926402" sldId="303"/>
            <ac:spMk id="7" creationId="{198B87B1-1433-4F7E-90F3-CA709222A773}"/>
          </ac:spMkLst>
        </pc:spChg>
        <pc:spChg chg="mod">
          <ac:chgData name="Eoin Fay" userId="5069970f-b152-46c1-bd41-17bff2c69769" providerId="ADAL" clId="{5D9A1937-06DC-4F07-9873-42425B4A8CD2}" dt="2021-11-05T19:07:43.876" v="489" actId="1076"/>
          <ac:spMkLst>
            <pc:docMk/>
            <pc:sldMk cId="430926402" sldId="303"/>
            <ac:spMk id="9" creationId="{674FA99C-224C-4199-ADA7-5CF571FCEDC4}"/>
          </ac:spMkLst>
        </pc:spChg>
        <pc:picChg chg="mod">
          <ac:chgData name="Eoin Fay" userId="5069970f-b152-46c1-bd41-17bff2c69769" providerId="ADAL" clId="{5D9A1937-06DC-4F07-9873-42425B4A8CD2}" dt="2021-11-05T19:07:30.080" v="475" actId="1076"/>
          <ac:picMkLst>
            <pc:docMk/>
            <pc:sldMk cId="430926402" sldId="303"/>
            <ac:picMk id="3" creationId="{BB5006B9-72CB-43E0-AF5A-41DD4E07846F}"/>
          </ac:picMkLst>
        </pc:picChg>
        <pc:picChg chg="del">
          <ac:chgData name="Eoin Fay" userId="5069970f-b152-46c1-bd41-17bff2c69769" providerId="ADAL" clId="{5D9A1937-06DC-4F07-9873-42425B4A8CD2}" dt="2021-11-05T19:07:23.206" v="472" actId="478"/>
          <ac:picMkLst>
            <pc:docMk/>
            <pc:sldMk cId="430926402" sldId="303"/>
            <ac:picMk id="4" creationId="{2AF0B7C3-E8DB-4899-81B3-B70C74FBF041}"/>
          </ac:picMkLst>
        </pc:picChg>
      </pc:sldChg>
      <pc:sldChg chg="delSp modSp mod">
        <pc:chgData name="Eoin Fay" userId="5069970f-b152-46c1-bd41-17bff2c69769" providerId="ADAL" clId="{5D9A1937-06DC-4F07-9873-42425B4A8CD2}" dt="2021-11-05T19:11:44.864" v="524" actId="1076"/>
        <pc:sldMkLst>
          <pc:docMk/>
          <pc:sldMk cId="2607290933" sldId="304"/>
        </pc:sldMkLst>
        <pc:spChg chg="mod">
          <ac:chgData name="Eoin Fay" userId="5069970f-b152-46c1-bd41-17bff2c69769" providerId="ADAL" clId="{5D9A1937-06DC-4F07-9873-42425B4A8CD2}" dt="2021-11-05T19:11:44.864" v="524" actId="1076"/>
          <ac:spMkLst>
            <pc:docMk/>
            <pc:sldMk cId="2607290933" sldId="304"/>
            <ac:spMk id="9" creationId="{0D3C158F-2C2D-DA48-847F-2BE5576B52E0}"/>
          </ac:spMkLst>
        </pc:spChg>
        <pc:spChg chg="del">
          <ac:chgData name="Eoin Fay" userId="5069970f-b152-46c1-bd41-17bff2c69769" providerId="ADAL" clId="{5D9A1937-06DC-4F07-9873-42425B4A8CD2}" dt="2021-11-05T18:53:13.472" v="199" actId="478"/>
          <ac:spMkLst>
            <pc:docMk/>
            <pc:sldMk cId="2607290933" sldId="304"/>
            <ac:spMk id="21" creationId="{9A42CFDF-DBBB-42AA-A4BB-711A53DDAC81}"/>
          </ac:spMkLst>
        </pc:spChg>
        <pc:picChg chg="mod">
          <ac:chgData name="Eoin Fay" userId="5069970f-b152-46c1-bd41-17bff2c69769" providerId="ADAL" clId="{5D9A1937-06DC-4F07-9873-42425B4A8CD2}" dt="2021-11-05T19:08:35.930" v="496" actId="29295"/>
          <ac:picMkLst>
            <pc:docMk/>
            <pc:sldMk cId="2607290933" sldId="304"/>
            <ac:picMk id="3" creationId="{A529D79B-BC21-4C59-8C17-7A00D56B0326}"/>
          </ac:picMkLst>
        </pc:picChg>
      </pc:sldChg>
      <pc:sldChg chg="delSp modSp mod">
        <pc:chgData name="Eoin Fay" userId="5069970f-b152-46c1-bd41-17bff2c69769" providerId="ADAL" clId="{5D9A1937-06DC-4F07-9873-42425B4A8CD2}" dt="2021-11-05T19:08:27.497" v="494" actId="29295"/>
        <pc:sldMkLst>
          <pc:docMk/>
          <pc:sldMk cId="860463142" sldId="305"/>
        </pc:sldMkLst>
        <pc:spChg chg="mod">
          <ac:chgData name="Eoin Fay" userId="5069970f-b152-46c1-bd41-17bff2c69769" providerId="ADAL" clId="{5D9A1937-06DC-4F07-9873-42425B4A8CD2}" dt="2021-11-05T17:16:34.633" v="22" actId="403"/>
          <ac:spMkLst>
            <pc:docMk/>
            <pc:sldMk cId="860463142" sldId="305"/>
            <ac:spMk id="5" creationId="{0C1AB12F-44A4-A041-AFFB-A5251E5081E0}"/>
          </ac:spMkLst>
        </pc:spChg>
        <pc:spChg chg="mod">
          <ac:chgData name="Eoin Fay" userId="5069970f-b152-46c1-bd41-17bff2c69769" providerId="ADAL" clId="{5D9A1937-06DC-4F07-9873-42425B4A8CD2}" dt="2021-11-05T18:55:06.617" v="236" actId="1076"/>
          <ac:spMkLst>
            <pc:docMk/>
            <pc:sldMk cId="860463142" sldId="305"/>
            <ac:spMk id="13" creationId="{829C54B1-1464-E149-A2E1-C1CE2EA4CF35}"/>
          </ac:spMkLst>
        </pc:spChg>
        <pc:spChg chg="del">
          <ac:chgData name="Eoin Fay" userId="5069970f-b152-46c1-bd41-17bff2c69769" providerId="ADAL" clId="{5D9A1937-06DC-4F07-9873-42425B4A8CD2}" dt="2021-11-05T18:55:03.443" v="235" actId="478"/>
          <ac:spMkLst>
            <pc:docMk/>
            <pc:sldMk cId="860463142" sldId="305"/>
            <ac:spMk id="21" creationId="{9A42CFDF-DBBB-42AA-A4BB-711A53DDAC81}"/>
          </ac:spMkLst>
        </pc:spChg>
        <pc:grpChg chg="mod">
          <ac:chgData name="Eoin Fay" userId="5069970f-b152-46c1-bd41-17bff2c69769" providerId="ADAL" clId="{5D9A1937-06DC-4F07-9873-42425B4A8CD2}" dt="2021-11-05T18:54:33.615" v="220" actId="1076"/>
          <ac:grpSpMkLst>
            <pc:docMk/>
            <pc:sldMk cId="860463142" sldId="305"/>
            <ac:grpSpMk id="8" creationId="{D1BC59FE-9A93-7347-BB4B-A266AE1F4AFB}"/>
          </ac:grpSpMkLst>
        </pc:grpChg>
        <pc:picChg chg="mod">
          <ac:chgData name="Eoin Fay" userId="5069970f-b152-46c1-bd41-17bff2c69769" providerId="ADAL" clId="{5D9A1937-06DC-4F07-9873-42425B4A8CD2}" dt="2021-11-05T19:08:27.497" v="494" actId="29295"/>
          <ac:picMkLst>
            <pc:docMk/>
            <pc:sldMk cId="860463142" sldId="305"/>
            <ac:picMk id="3" creationId="{A529D79B-BC21-4C59-8C17-7A00D56B0326}"/>
          </ac:picMkLst>
        </pc:picChg>
      </pc:sldChg>
      <pc:sldChg chg="delSp modSp mod">
        <pc:chgData name="Eoin Fay" userId="5069970f-b152-46c1-bd41-17bff2c69769" providerId="ADAL" clId="{5D9A1937-06DC-4F07-9873-42425B4A8CD2}" dt="2021-11-05T19:12:45.809" v="536" actId="207"/>
        <pc:sldMkLst>
          <pc:docMk/>
          <pc:sldMk cId="560162422" sldId="306"/>
        </pc:sldMkLst>
        <pc:spChg chg="mod">
          <ac:chgData name="Eoin Fay" userId="5069970f-b152-46c1-bd41-17bff2c69769" providerId="ADAL" clId="{5D9A1937-06DC-4F07-9873-42425B4A8CD2}" dt="2021-11-05T19:12:45.809" v="536" actId="207"/>
          <ac:spMkLst>
            <pc:docMk/>
            <pc:sldMk cId="560162422" sldId="306"/>
            <ac:spMk id="9" creationId="{0D3C158F-2C2D-DA48-847F-2BE5576B52E0}"/>
          </ac:spMkLst>
        </pc:spChg>
        <pc:spChg chg="del">
          <ac:chgData name="Eoin Fay" userId="5069970f-b152-46c1-bd41-17bff2c69769" providerId="ADAL" clId="{5D9A1937-06DC-4F07-9873-42425B4A8CD2}" dt="2021-11-05T19:12:09.978" v="525" actId="478"/>
          <ac:spMkLst>
            <pc:docMk/>
            <pc:sldMk cId="560162422" sldId="306"/>
            <ac:spMk id="21" creationId="{9A42CFDF-DBBB-42AA-A4BB-711A53DDAC81}"/>
          </ac:spMkLst>
        </pc:spChg>
        <pc:picChg chg="mod">
          <ac:chgData name="Eoin Fay" userId="5069970f-b152-46c1-bd41-17bff2c69769" providerId="ADAL" clId="{5D9A1937-06DC-4F07-9873-42425B4A8CD2}" dt="2021-11-05T18:55:42.405" v="246" actId="29295"/>
          <ac:picMkLst>
            <pc:docMk/>
            <pc:sldMk cId="560162422" sldId="306"/>
            <ac:picMk id="3" creationId="{A529D79B-BC21-4C59-8C17-7A00D56B0326}"/>
          </ac:picMkLst>
        </pc:picChg>
      </pc:sldChg>
      <pc:sldChg chg="delSp modSp mod">
        <pc:chgData name="Eoin Fay" userId="5069970f-b152-46c1-bd41-17bff2c69769" providerId="ADAL" clId="{5D9A1937-06DC-4F07-9873-42425B4A8CD2}" dt="2021-11-05T19:13:15.875" v="546" actId="1076"/>
        <pc:sldMkLst>
          <pc:docMk/>
          <pc:sldMk cId="4106617648" sldId="307"/>
        </pc:sldMkLst>
        <pc:spChg chg="mod">
          <ac:chgData name="Eoin Fay" userId="5069970f-b152-46c1-bd41-17bff2c69769" providerId="ADAL" clId="{5D9A1937-06DC-4F07-9873-42425B4A8CD2}" dt="2021-11-05T19:13:05.205" v="542" actId="1076"/>
          <ac:spMkLst>
            <pc:docMk/>
            <pc:sldMk cId="4106617648" sldId="307"/>
            <ac:spMk id="9" creationId="{0D3C158F-2C2D-DA48-847F-2BE5576B52E0}"/>
          </ac:spMkLst>
        </pc:spChg>
        <pc:spChg chg="mod">
          <ac:chgData name="Eoin Fay" userId="5069970f-b152-46c1-bd41-17bff2c69769" providerId="ADAL" clId="{5D9A1937-06DC-4F07-9873-42425B4A8CD2}" dt="2021-11-05T19:13:15.875" v="546" actId="1076"/>
          <ac:spMkLst>
            <pc:docMk/>
            <pc:sldMk cId="4106617648" sldId="307"/>
            <ac:spMk id="15" creationId="{4D02C909-B041-FF43-A6D3-F73908A49236}"/>
          </ac:spMkLst>
        </pc:spChg>
        <pc:spChg chg="del">
          <ac:chgData name="Eoin Fay" userId="5069970f-b152-46c1-bd41-17bff2c69769" providerId="ADAL" clId="{5D9A1937-06DC-4F07-9873-42425B4A8CD2}" dt="2021-11-05T19:12:57.770" v="537" actId="478"/>
          <ac:spMkLst>
            <pc:docMk/>
            <pc:sldMk cId="4106617648" sldId="307"/>
            <ac:spMk id="21" creationId="{9A42CFDF-DBBB-42AA-A4BB-711A53DDAC81}"/>
          </ac:spMkLst>
        </pc:spChg>
        <pc:picChg chg="mod">
          <ac:chgData name="Eoin Fay" userId="5069970f-b152-46c1-bd41-17bff2c69769" providerId="ADAL" clId="{5D9A1937-06DC-4F07-9873-42425B4A8CD2}" dt="2021-11-05T18:55:55.079" v="250" actId="29295"/>
          <ac:picMkLst>
            <pc:docMk/>
            <pc:sldMk cId="4106617648" sldId="307"/>
            <ac:picMk id="3" creationId="{A529D79B-BC21-4C59-8C17-7A00D56B0326}"/>
          </ac:picMkLst>
        </pc:picChg>
      </pc:sldChg>
      <pc:sldChg chg="addSp delSp modSp mod">
        <pc:chgData name="Eoin Fay" userId="5069970f-b152-46c1-bd41-17bff2c69769" providerId="ADAL" clId="{5D9A1937-06DC-4F07-9873-42425B4A8CD2}" dt="2021-11-05T18:58:19.570" v="297" actId="29295"/>
        <pc:sldMkLst>
          <pc:docMk/>
          <pc:sldMk cId="185310844" sldId="308"/>
        </pc:sldMkLst>
        <pc:spChg chg="mod">
          <ac:chgData name="Eoin Fay" userId="5069970f-b152-46c1-bd41-17bff2c69769" providerId="ADAL" clId="{5D9A1937-06DC-4F07-9873-42425B4A8CD2}" dt="2021-11-05T18:56:35.191" v="265" actId="1076"/>
          <ac:spMkLst>
            <pc:docMk/>
            <pc:sldMk cId="185310844" sldId="308"/>
            <ac:spMk id="9" creationId="{B73751AA-C777-4BA3-AB13-F5CE0614C708}"/>
          </ac:spMkLst>
        </pc:spChg>
        <pc:spChg chg="mod topLvl">
          <ac:chgData name="Eoin Fay" userId="5069970f-b152-46c1-bd41-17bff2c69769" providerId="ADAL" clId="{5D9A1937-06DC-4F07-9873-42425B4A8CD2}" dt="2021-11-05T18:58:06.833" v="295" actId="207"/>
          <ac:spMkLst>
            <pc:docMk/>
            <pc:sldMk cId="185310844" sldId="308"/>
            <ac:spMk id="11" creationId="{6B026C72-047B-4A75-BA3D-FD8225946FE2}"/>
          </ac:spMkLst>
        </pc:spChg>
        <pc:spChg chg="del">
          <ac:chgData name="Eoin Fay" userId="5069970f-b152-46c1-bd41-17bff2c69769" providerId="ADAL" clId="{5D9A1937-06DC-4F07-9873-42425B4A8CD2}" dt="2021-11-05T18:56:20.691" v="258" actId="478"/>
          <ac:spMkLst>
            <pc:docMk/>
            <pc:sldMk cId="185310844" sldId="308"/>
            <ac:spMk id="12" creationId="{C569713C-0B3F-D940-A49B-8A21800A03F4}"/>
          </ac:spMkLst>
        </pc:spChg>
        <pc:grpChg chg="add del">
          <ac:chgData name="Eoin Fay" userId="5069970f-b152-46c1-bd41-17bff2c69769" providerId="ADAL" clId="{5D9A1937-06DC-4F07-9873-42425B4A8CD2}" dt="2021-11-05T18:56:14.497" v="255" actId="478"/>
          <ac:grpSpMkLst>
            <pc:docMk/>
            <pc:sldMk cId="185310844" sldId="308"/>
            <ac:grpSpMk id="5" creationId="{2A654D37-BC69-EE49-AB8F-ECCD67BC0C2D}"/>
          </ac:grpSpMkLst>
        </pc:grpChg>
        <pc:picChg chg="mod">
          <ac:chgData name="Eoin Fay" userId="5069970f-b152-46c1-bd41-17bff2c69769" providerId="ADAL" clId="{5D9A1937-06DC-4F07-9873-42425B4A8CD2}" dt="2021-11-05T18:58:19.570" v="297" actId="29295"/>
          <ac:picMkLst>
            <pc:docMk/>
            <pc:sldMk cId="185310844" sldId="308"/>
            <ac:picMk id="3" creationId="{A529D79B-BC21-4C59-8C17-7A00D56B0326}"/>
          </ac:picMkLst>
        </pc:picChg>
        <pc:picChg chg="del topLvl">
          <ac:chgData name="Eoin Fay" userId="5069970f-b152-46c1-bd41-17bff2c69769" providerId="ADAL" clId="{5D9A1937-06DC-4F07-9873-42425B4A8CD2}" dt="2021-11-05T18:56:14.497" v="255" actId="478"/>
          <ac:picMkLst>
            <pc:docMk/>
            <pc:sldMk cId="185310844" sldId="308"/>
            <ac:picMk id="4" creationId="{24EFE064-F064-9544-A184-9E58BCE59D43}"/>
          </ac:picMkLst>
        </pc:picChg>
      </pc:sldChg>
      <pc:sldChg chg="delSp modSp mod">
        <pc:chgData name="Eoin Fay" userId="5069970f-b152-46c1-bd41-17bff2c69769" providerId="ADAL" clId="{5D9A1937-06DC-4F07-9873-42425B4A8CD2}" dt="2021-11-05T18:58:33.141" v="299" actId="29295"/>
        <pc:sldMkLst>
          <pc:docMk/>
          <pc:sldMk cId="1890954904" sldId="310"/>
        </pc:sldMkLst>
        <pc:spChg chg="mod">
          <ac:chgData name="Eoin Fay" userId="5069970f-b152-46c1-bd41-17bff2c69769" providerId="ADAL" clId="{5D9A1937-06DC-4F07-9873-42425B4A8CD2}" dt="2021-11-05T18:57:39.914" v="290" actId="113"/>
          <ac:spMkLst>
            <pc:docMk/>
            <pc:sldMk cId="1890954904" sldId="310"/>
            <ac:spMk id="9" creationId="{0D3C158F-2C2D-DA48-847F-2BE5576B52E0}"/>
          </ac:spMkLst>
        </pc:spChg>
        <pc:spChg chg="del">
          <ac:chgData name="Eoin Fay" userId="5069970f-b152-46c1-bd41-17bff2c69769" providerId="ADAL" clId="{5D9A1937-06DC-4F07-9873-42425B4A8CD2}" dt="2021-11-05T18:57:01.661" v="278" actId="478"/>
          <ac:spMkLst>
            <pc:docMk/>
            <pc:sldMk cId="1890954904" sldId="310"/>
            <ac:spMk id="21" creationId="{9A42CFDF-DBBB-42AA-A4BB-711A53DDAC81}"/>
          </ac:spMkLst>
        </pc:spChg>
        <pc:picChg chg="mod">
          <ac:chgData name="Eoin Fay" userId="5069970f-b152-46c1-bd41-17bff2c69769" providerId="ADAL" clId="{5D9A1937-06DC-4F07-9873-42425B4A8CD2}" dt="2021-11-05T18:58:33.141" v="299" actId="29295"/>
          <ac:picMkLst>
            <pc:docMk/>
            <pc:sldMk cId="1890954904" sldId="310"/>
            <ac:picMk id="3" creationId="{A529D79B-BC21-4C59-8C17-7A00D56B0326}"/>
          </ac:picMkLst>
        </pc:picChg>
      </pc:sldChg>
      <pc:sldChg chg="delSp modSp mod">
        <pc:chgData name="Eoin Fay" userId="5069970f-b152-46c1-bd41-17bff2c69769" providerId="ADAL" clId="{5D9A1937-06DC-4F07-9873-42425B4A8CD2}" dt="2021-11-05T18:58:59.581" v="305" actId="403"/>
        <pc:sldMkLst>
          <pc:docMk/>
          <pc:sldMk cId="2066268151" sldId="311"/>
        </pc:sldMkLst>
        <pc:spChg chg="mod">
          <ac:chgData name="Eoin Fay" userId="5069970f-b152-46c1-bd41-17bff2c69769" providerId="ADAL" clId="{5D9A1937-06DC-4F07-9873-42425B4A8CD2}" dt="2021-11-05T18:58:59.581" v="305" actId="403"/>
          <ac:spMkLst>
            <pc:docMk/>
            <pc:sldMk cId="2066268151" sldId="311"/>
            <ac:spMk id="9" creationId="{0D3C158F-2C2D-DA48-847F-2BE5576B52E0}"/>
          </ac:spMkLst>
        </pc:spChg>
        <pc:spChg chg="del">
          <ac:chgData name="Eoin Fay" userId="5069970f-b152-46c1-bd41-17bff2c69769" providerId="ADAL" clId="{5D9A1937-06DC-4F07-9873-42425B4A8CD2}" dt="2021-11-05T18:57:50.679" v="291" actId="478"/>
          <ac:spMkLst>
            <pc:docMk/>
            <pc:sldMk cId="2066268151" sldId="311"/>
            <ac:spMk id="21" creationId="{9A42CFDF-DBBB-42AA-A4BB-711A53DDAC81}"/>
          </ac:spMkLst>
        </pc:spChg>
        <pc:picChg chg="mod">
          <ac:chgData name="Eoin Fay" userId="5069970f-b152-46c1-bd41-17bff2c69769" providerId="ADAL" clId="{5D9A1937-06DC-4F07-9873-42425B4A8CD2}" dt="2021-11-05T18:58:46.911" v="301" actId="29295"/>
          <ac:picMkLst>
            <pc:docMk/>
            <pc:sldMk cId="2066268151" sldId="311"/>
            <ac:picMk id="3" creationId="{A529D79B-BC21-4C59-8C17-7A00D56B0326}"/>
          </ac:picMkLst>
        </pc:picChg>
      </pc:sldChg>
      <pc:sldChg chg="delSp modSp mod">
        <pc:chgData name="Eoin Fay" userId="5069970f-b152-46c1-bd41-17bff2c69769" providerId="ADAL" clId="{5D9A1937-06DC-4F07-9873-42425B4A8CD2}" dt="2021-11-05T18:59:26.415" v="312" actId="403"/>
        <pc:sldMkLst>
          <pc:docMk/>
          <pc:sldMk cId="2175464952" sldId="312"/>
        </pc:sldMkLst>
        <pc:spChg chg="mod">
          <ac:chgData name="Eoin Fay" userId="5069970f-b152-46c1-bd41-17bff2c69769" providerId="ADAL" clId="{5D9A1937-06DC-4F07-9873-42425B4A8CD2}" dt="2021-11-05T18:59:26.415" v="312" actId="403"/>
          <ac:spMkLst>
            <pc:docMk/>
            <pc:sldMk cId="2175464952" sldId="312"/>
            <ac:spMk id="9" creationId="{0D3C158F-2C2D-DA48-847F-2BE5576B52E0}"/>
          </ac:spMkLst>
        </pc:spChg>
        <pc:spChg chg="del">
          <ac:chgData name="Eoin Fay" userId="5069970f-b152-46c1-bd41-17bff2c69769" providerId="ADAL" clId="{5D9A1937-06DC-4F07-9873-42425B4A8CD2}" dt="2021-11-05T18:59:10.518" v="306" actId="478"/>
          <ac:spMkLst>
            <pc:docMk/>
            <pc:sldMk cId="2175464952" sldId="312"/>
            <ac:spMk id="21" creationId="{9A42CFDF-DBBB-42AA-A4BB-711A53DDAC81}"/>
          </ac:spMkLst>
        </pc:spChg>
        <pc:picChg chg="mod">
          <ac:chgData name="Eoin Fay" userId="5069970f-b152-46c1-bd41-17bff2c69769" providerId="ADAL" clId="{5D9A1937-06DC-4F07-9873-42425B4A8CD2}" dt="2021-11-05T18:59:21.498" v="310" actId="29295"/>
          <ac:picMkLst>
            <pc:docMk/>
            <pc:sldMk cId="2175464952" sldId="312"/>
            <ac:picMk id="3" creationId="{A529D79B-BC21-4C59-8C17-7A00D56B0326}"/>
          </ac:picMkLst>
        </pc:picChg>
      </pc:sldChg>
      <pc:sldChg chg="delSp modSp mod">
        <pc:chgData name="Eoin Fay" userId="5069970f-b152-46c1-bd41-17bff2c69769" providerId="ADAL" clId="{5D9A1937-06DC-4F07-9873-42425B4A8CD2}" dt="2021-11-05T18:59:51.410" v="319" actId="403"/>
        <pc:sldMkLst>
          <pc:docMk/>
          <pc:sldMk cId="104841105" sldId="313"/>
        </pc:sldMkLst>
        <pc:spChg chg="mod">
          <ac:chgData name="Eoin Fay" userId="5069970f-b152-46c1-bd41-17bff2c69769" providerId="ADAL" clId="{5D9A1937-06DC-4F07-9873-42425B4A8CD2}" dt="2021-11-05T18:59:51.410" v="319" actId="403"/>
          <ac:spMkLst>
            <pc:docMk/>
            <pc:sldMk cId="104841105" sldId="313"/>
            <ac:spMk id="9" creationId="{0D3C158F-2C2D-DA48-847F-2BE5576B52E0}"/>
          </ac:spMkLst>
        </pc:spChg>
        <pc:spChg chg="del">
          <ac:chgData name="Eoin Fay" userId="5069970f-b152-46c1-bd41-17bff2c69769" providerId="ADAL" clId="{5D9A1937-06DC-4F07-9873-42425B4A8CD2}" dt="2021-11-05T18:59:38.512" v="315" actId="478"/>
          <ac:spMkLst>
            <pc:docMk/>
            <pc:sldMk cId="104841105" sldId="313"/>
            <ac:spMk id="21" creationId="{9A42CFDF-DBBB-42AA-A4BB-711A53DDAC81}"/>
          </ac:spMkLst>
        </pc:spChg>
        <pc:picChg chg="mod">
          <ac:chgData name="Eoin Fay" userId="5069970f-b152-46c1-bd41-17bff2c69769" providerId="ADAL" clId="{5D9A1937-06DC-4F07-9873-42425B4A8CD2}" dt="2021-11-05T18:59:34.676" v="314" actId="29295"/>
          <ac:picMkLst>
            <pc:docMk/>
            <pc:sldMk cId="104841105" sldId="313"/>
            <ac:picMk id="3" creationId="{A529D79B-BC21-4C59-8C17-7A00D56B0326}"/>
          </ac:picMkLst>
        </pc:picChg>
      </pc:sldChg>
      <pc:sldChg chg="delSp modSp mod">
        <pc:chgData name="Eoin Fay" userId="5069970f-b152-46c1-bd41-17bff2c69769" providerId="ADAL" clId="{5D9A1937-06DC-4F07-9873-42425B4A8CD2}" dt="2021-11-05T19:00:42.252" v="342" actId="29295"/>
        <pc:sldMkLst>
          <pc:docMk/>
          <pc:sldMk cId="3744308141" sldId="314"/>
        </pc:sldMkLst>
        <pc:spChg chg="mod">
          <ac:chgData name="Eoin Fay" userId="5069970f-b152-46c1-bd41-17bff2c69769" providerId="ADAL" clId="{5D9A1937-06DC-4F07-9873-42425B4A8CD2}" dt="2021-11-05T19:00:34.301" v="339" actId="14100"/>
          <ac:spMkLst>
            <pc:docMk/>
            <pc:sldMk cId="3744308141" sldId="314"/>
            <ac:spMk id="9" creationId="{B73751AA-C777-4BA3-AB13-F5CE0614C708}"/>
          </ac:spMkLst>
        </pc:spChg>
        <pc:spChg chg="mod">
          <ac:chgData name="Eoin Fay" userId="5069970f-b152-46c1-bd41-17bff2c69769" providerId="ADAL" clId="{5D9A1937-06DC-4F07-9873-42425B4A8CD2}" dt="2021-11-05T19:00:37.929" v="340" actId="1076"/>
          <ac:spMkLst>
            <pc:docMk/>
            <pc:sldMk cId="3744308141" sldId="314"/>
            <ac:spMk id="11" creationId="{6B026C72-047B-4A75-BA3D-FD8225946FE2}"/>
          </ac:spMkLst>
        </pc:spChg>
        <pc:spChg chg="del">
          <ac:chgData name="Eoin Fay" userId="5069970f-b152-46c1-bd41-17bff2c69769" providerId="ADAL" clId="{5D9A1937-06DC-4F07-9873-42425B4A8CD2}" dt="2021-11-05T19:00:04.069" v="322" actId="478"/>
          <ac:spMkLst>
            <pc:docMk/>
            <pc:sldMk cId="3744308141" sldId="314"/>
            <ac:spMk id="12" creationId="{C569713C-0B3F-D940-A49B-8A21800A03F4}"/>
          </ac:spMkLst>
        </pc:spChg>
        <pc:picChg chg="mod">
          <ac:chgData name="Eoin Fay" userId="5069970f-b152-46c1-bd41-17bff2c69769" providerId="ADAL" clId="{5D9A1937-06DC-4F07-9873-42425B4A8CD2}" dt="2021-11-05T19:00:42.252" v="342" actId="29295"/>
          <ac:picMkLst>
            <pc:docMk/>
            <pc:sldMk cId="3744308141" sldId="314"/>
            <ac:picMk id="3" creationId="{A529D79B-BC21-4C59-8C17-7A00D56B0326}"/>
          </ac:picMkLst>
        </pc:picChg>
      </pc:sldChg>
      <pc:sldChg chg="delSp modSp mod">
        <pc:chgData name="Eoin Fay" userId="5069970f-b152-46c1-bd41-17bff2c69769" providerId="ADAL" clId="{5D9A1937-06DC-4F07-9873-42425B4A8CD2}" dt="2021-11-05T19:01:33.984" v="366" actId="29295"/>
        <pc:sldMkLst>
          <pc:docMk/>
          <pc:sldMk cId="463677991" sldId="315"/>
        </pc:sldMkLst>
        <pc:spChg chg="mod">
          <ac:chgData name="Eoin Fay" userId="5069970f-b152-46c1-bd41-17bff2c69769" providerId="ADAL" clId="{5D9A1937-06DC-4F07-9873-42425B4A8CD2}" dt="2021-11-05T19:01:28.606" v="364" actId="1076"/>
          <ac:spMkLst>
            <pc:docMk/>
            <pc:sldMk cId="463677991" sldId="315"/>
            <ac:spMk id="9" creationId="{B73751AA-C777-4BA3-AB13-F5CE0614C708}"/>
          </ac:spMkLst>
        </pc:spChg>
        <pc:spChg chg="mod">
          <ac:chgData name="Eoin Fay" userId="5069970f-b152-46c1-bd41-17bff2c69769" providerId="ADAL" clId="{5D9A1937-06DC-4F07-9873-42425B4A8CD2}" dt="2021-11-05T19:01:15.451" v="355" actId="1076"/>
          <ac:spMkLst>
            <pc:docMk/>
            <pc:sldMk cId="463677991" sldId="315"/>
            <ac:spMk id="11" creationId="{6B026C72-047B-4A75-BA3D-FD8225946FE2}"/>
          </ac:spMkLst>
        </pc:spChg>
        <pc:spChg chg="del">
          <ac:chgData name="Eoin Fay" userId="5069970f-b152-46c1-bd41-17bff2c69769" providerId="ADAL" clId="{5D9A1937-06DC-4F07-9873-42425B4A8CD2}" dt="2021-11-05T19:01:00.270" v="345" actId="478"/>
          <ac:spMkLst>
            <pc:docMk/>
            <pc:sldMk cId="463677991" sldId="315"/>
            <ac:spMk id="12" creationId="{C569713C-0B3F-D940-A49B-8A21800A03F4}"/>
          </ac:spMkLst>
        </pc:spChg>
        <pc:grpChg chg="mod">
          <ac:chgData name="Eoin Fay" userId="5069970f-b152-46c1-bd41-17bff2c69769" providerId="ADAL" clId="{5D9A1937-06DC-4F07-9873-42425B4A8CD2}" dt="2021-11-05T19:01:17.968" v="356" actId="1076"/>
          <ac:grpSpMkLst>
            <pc:docMk/>
            <pc:sldMk cId="463677991" sldId="315"/>
            <ac:grpSpMk id="2" creationId="{F2749FBE-DE30-1940-AF32-E0A8D87FCA15}"/>
          </ac:grpSpMkLst>
        </pc:grpChg>
        <pc:picChg chg="mod">
          <ac:chgData name="Eoin Fay" userId="5069970f-b152-46c1-bd41-17bff2c69769" providerId="ADAL" clId="{5D9A1937-06DC-4F07-9873-42425B4A8CD2}" dt="2021-11-05T19:01:33.984" v="366" actId="29295"/>
          <ac:picMkLst>
            <pc:docMk/>
            <pc:sldMk cId="463677991" sldId="315"/>
            <ac:picMk id="3" creationId="{A529D79B-BC21-4C59-8C17-7A00D56B0326}"/>
          </ac:picMkLst>
        </pc:picChg>
        <pc:picChg chg="mod">
          <ac:chgData name="Eoin Fay" userId="5069970f-b152-46c1-bd41-17bff2c69769" providerId="ADAL" clId="{5D9A1937-06DC-4F07-9873-42425B4A8CD2}" dt="2021-11-05T19:00:53.346" v="343" actId="1076"/>
          <ac:picMkLst>
            <pc:docMk/>
            <pc:sldMk cId="463677991" sldId="315"/>
            <ac:picMk id="8" creationId="{266621EF-FD87-414C-AEE9-31E7F85A0647}"/>
          </ac:picMkLst>
        </pc:picChg>
      </pc:sldChg>
      <pc:sldChg chg="delSp modSp mod">
        <pc:chgData name="Eoin Fay" userId="5069970f-b152-46c1-bd41-17bff2c69769" providerId="ADAL" clId="{5D9A1937-06DC-4F07-9873-42425B4A8CD2}" dt="2021-11-05T19:03:45.568" v="380" actId="1076"/>
        <pc:sldMkLst>
          <pc:docMk/>
          <pc:sldMk cId="629777803" sldId="316"/>
        </pc:sldMkLst>
        <pc:spChg chg="del">
          <ac:chgData name="Eoin Fay" userId="5069970f-b152-46c1-bd41-17bff2c69769" providerId="ADAL" clId="{5D9A1937-06DC-4F07-9873-42425B4A8CD2}" dt="2021-11-05T19:01:46.246" v="369" actId="478"/>
          <ac:spMkLst>
            <pc:docMk/>
            <pc:sldMk cId="629777803" sldId="316"/>
            <ac:spMk id="12" creationId="{C569713C-0B3F-D940-A49B-8A21800A03F4}"/>
          </ac:spMkLst>
        </pc:spChg>
        <pc:spChg chg="mod">
          <ac:chgData name="Eoin Fay" userId="5069970f-b152-46c1-bd41-17bff2c69769" providerId="ADAL" clId="{5D9A1937-06DC-4F07-9873-42425B4A8CD2}" dt="2021-11-05T19:03:45.568" v="380" actId="1076"/>
          <ac:spMkLst>
            <pc:docMk/>
            <pc:sldMk cId="629777803" sldId="316"/>
            <ac:spMk id="13" creationId="{F6AEBDDD-E3AD-0249-96CD-E50E21064ED6}"/>
          </ac:spMkLst>
        </pc:spChg>
        <pc:picChg chg="mod">
          <ac:chgData name="Eoin Fay" userId="5069970f-b152-46c1-bd41-17bff2c69769" providerId="ADAL" clId="{5D9A1937-06DC-4F07-9873-42425B4A8CD2}" dt="2021-11-05T19:01:41.675" v="368" actId="29295"/>
          <ac:picMkLst>
            <pc:docMk/>
            <pc:sldMk cId="629777803" sldId="316"/>
            <ac:picMk id="3" creationId="{A529D79B-BC21-4C59-8C17-7A00D56B0326}"/>
          </ac:picMkLst>
        </pc:picChg>
      </pc:sldChg>
      <pc:sldChg chg="delSp modSp mod">
        <pc:chgData name="Eoin Fay" userId="5069970f-b152-46c1-bd41-17bff2c69769" providerId="ADAL" clId="{5D9A1937-06DC-4F07-9873-42425B4A8CD2}" dt="2021-11-05T19:04:07.685" v="391" actId="478"/>
        <pc:sldMkLst>
          <pc:docMk/>
          <pc:sldMk cId="1290624512" sldId="317"/>
        </pc:sldMkLst>
        <pc:spChg chg="del">
          <ac:chgData name="Eoin Fay" userId="5069970f-b152-46c1-bd41-17bff2c69769" providerId="ADAL" clId="{5D9A1937-06DC-4F07-9873-42425B4A8CD2}" dt="2021-11-05T19:04:07.685" v="391" actId="478"/>
          <ac:spMkLst>
            <pc:docMk/>
            <pc:sldMk cId="1290624512" sldId="317"/>
            <ac:spMk id="12" creationId="{C569713C-0B3F-D940-A49B-8A21800A03F4}"/>
          </ac:spMkLst>
        </pc:spChg>
        <pc:spChg chg="mod">
          <ac:chgData name="Eoin Fay" userId="5069970f-b152-46c1-bd41-17bff2c69769" providerId="ADAL" clId="{5D9A1937-06DC-4F07-9873-42425B4A8CD2}" dt="2021-11-05T19:04:04.425" v="390" actId="1076"/>
          <ac:spMkLst>
            <pc:docMk/>
            <pc:sldMk cId="1290624512" sldId="317"/>
            <ac:spMk id="13" creationId="{F6AEBDDD-E3AD-0249-96CD-E50E21064ED6}"/>
          </ac:spMkLst>
        </pc:spChg>
        <pc:picChg chg="mod">
          <ac:chgData name="Eoin Fay" userId="5069970f-b152-46c1-bd41-17bff2c69769" providerId="ADAL" clId="{5D9A1937-06DC-4F07-9873-42425B4A8CD2}" dt="2021-11-05T19:03:53.859" v="382" actId="29295"/>
          <ac:picMkLst>
            <pc:docMk/>
            <pc:sldMk cId="1290624512" sldId="317"/>
            <ac:picMk id="3" creationId="{A529D79B-BC21-4C59-8C17-7A00D56B0326}"/>
          </ac:picMkLst>
        </pc:picChg>
      </pc:sldChg>
      <pc:sldChg chg="delSp modSp mod">
        <pc:chgData name="Eoin Fay" userId="5069970f-b152-46c1-bd41-17bff2c69769" providerId="ADAL" clId="{5D9A1937-06DC-4F07-9873-42425B4A8CD2}" dt="2021-11-05T19:04:30.336" v="403" actId="478"/>
        <pc:sldMkLst>
          <pc:docMk/>
          <pc:sldMk cId="2847390338" sldId="318"/>
        </pc:sldMkLst>
        <pc:spChg chg="del">
          <ac:chgData name="Eoin Fay" userId="5069970f-b152-46c1-bd41-17bff2c69769" providerId="ADAL" clId="{5D9A1937-06DC-4F07-9873-42425B4A8CD2}" dt="2021-11-05T19:04:30.336" v="403" actId="478"/>
          <ac:spMkLst>
            <pc:docMk/>
            <pc:sldMk cId="2847390338" sldId="318"/>
            <ac:spMk id="12" creationId="{C569713C-0B3F-D940-A49B-8A21800A03F4}"/>
          </ac:spMkLst>
        </pc:spChg>
        <pc:spChg chg="mod">
          <ac:chgData name="Eoin Fay" userId="5069970f-b152-46c1-bd41-17bff2c69769" providerId="ADAL" clId="{5D9A1937-06DC-4F07-9873-42425B4A8CD2}" dt="2021-11-05T19:04:27.101" v="402" actId="1076"/>
          <ac:spMkLst>
            <pc:docMk/>
            <pc:sldMk cId="2847390338" sldId="318"/>
            <ac:spMk id="13" creationId="{F6AEBDDD-E3AD-0249-96CD-E50E21064ED6}"/>
          </ac:spMkLst>
        </pc:spChg>
        <pc:picChg chg="mod">
          <ac:chgData name="Eoin Fay" userId="5069970f-b152-46c1-bd41-17bff2c69769" providerId="ADAL" clId="{5D9A1937-06DC-4F07-9873-42425B4A8CD2}" dt="2021-11-05T19:04:13.459" v="393" actId="29295"/>
          <ac:picMkLst>
            <pc:docMk/>
            <pc:sldMk cId="2847390338" sldId="318"/>
            <ac:picMk id="3" creationId="{A529D79B-BC21-4C59-8C17-7A00D56B0326}"/>
          </ac:picMkLst>
        </pc:picChg>
      </pc:sldChg>
      <pc:sldChg chg="delSp modSp mod">
        <pc:chgData name="Eoin Fay" userId="5069970f-b152-46c1-bd41-17bff2c69769" providerId="ADAL" clId="{5D9A1937-06DC-4F07-9873-42425B4A8CD2}" dt="2021-11-05T19:04:47.689" v="414" actId="478"/>
        <pc:sldMkLst>
          <pc:docMk/>
          <pc:sldMk cId="3386898776" sldId="319"/>
        </pc:sldMkLst>
        <pc:spChg chg="del">
          <ac:chgData name="Eoin Fay" userId="5069970f-b152-46c1-bd41-17bff2c69769" providerId="ADAL" clId="{5D9A1937-06DC-4F07-9873-42425B4A8CD2}" dt="2021-11-05T19:04:47.689" v="414" actId="478"/>
          <ac:spMkLst>
            <pc:docMk/>
            <pc:sldMk cId="3386898776" sldId="319"/>
            <ac:spMk id="12" creationId="{C569713C-0B3F-D940-A49B-8A21800A03F4}"/>
          </ac:spMkLst>
        </pc:spChg>
        <pc:spChg chg="mod">
          <ac:chgData name="Eoin Fay" userId="5069970f-b152-46c1-bd41-17bff2c69769" providerId="ADAL" clId="{5D9A1937-06DC-4F07-9873-42425B4A8CD2}" dt="2021-11-05T19:04:45.114" v="413" actId="1076"/>
          <ac:spMkLst>
            <pc:docMk/>
            <pc:sldMk cId="3386898776" sldId="319"/>
            <ac:spMk id="13" creationId="{F6AEBDDD-E3AD-0249-96CD-E50E21064ED6}"/>
          </ac:spMkLst>
        </pc:spChg>
        <pc:picChg chg="mod">
          <ac:chgData name="Eoin Fay" userId="5069970f-b152-46c1-bd41-17bff2c69769" providerId="ADAL" clId="{5D9A1937-06DC-4F07-9873-42425B4A8CD2}" dt="2021-11-05T19:04:37.298" v="405" actId="29295"/>
          <ac:picMkLst>
            <pc:docMk/>
            <pc:sldMk cId="3386898776" sldId="319"/>
            <ac:picMk id="3" creationId="{A529D79B-BC21-4C59-8C17-7A00D56B0326}"/>
          </ac:picMkLst>
        </pc:picChg>
      </pc:sldChg>
      <pc:sldChg chg="delSp modSp mod">
        <pc:chgData name="Eoin Fay" userId="5069970f-b152-46c1-bd41-17bff2c69769" providerId="ADAL" clId="{5D9A1937-06DC-4F07-9873-42425B4A8CD2}" dt="2021-11-05T19:05:17.370" v="421" actId="1076"/>
        <pc:sldMkLst>
          <pc:docMk/>
          <pc:sldMk cId="4258345272" sldId="320"/>
        </pc:sldMkLst>
        <pc:spChg chg="mod">
          <ac:chgData name="Eoin Fay" userId="5069970f-b152-46c1-bd41-17bff2c69769" providerId="ADAL" clId="{5D9A1937-06DC-4F07-9873-42425B4A8CD2}" dt="2021-11-05T19:05:17.370" v="421" actId="1076"/>
          <ac:spMkLst>
            <pc:docMk/>
            <pc:sldMk cId="4258345272" sldId="320"/>
            <ac:spMk id="9" creationId="{B73751AA-C777-4BA3-AB13-F5CE0614C708}"/>
          </ac:spMkLst>
        </pc:spChg>
        <pc:spChg chg="del">
          <ac:chgData name="Eoin Fay" userId="5069970f-b152-46c1-bd41-17bff2c69769" providerId="ADAL" clId="{5D9A1937-06DC-4F07-9873-42425B4A8CD2}" dt="2021-11-05T19:05:00.761" v="415" actId="478"/>
          <ac:spMkLst>
            <pc:docMk/>
            <pc:sldMk cId="4258345272" sldId="320"/>
            <ac:spMk id="12" creationId="{C569713C-0B3F-D940-A49B-8A21800A03F4}"/>
          </ac:spMkLst>
        </pc:spChg>
        <pc:picChg chg="mod">
          <ac:chgData name="Eoin Fay" userId="5069970f-b152-46c1-bd41-17bff2c69769" providerId="ADAL" clId="{5D9A1937-06DC-4F07-9873-42425B4A8CD2}" dt="2021-11-05T19:05:11.751" v="419" actId="1076"/>
          <ac:picMkLst>
            <pc:docMk/>
            <pc:sldMk cId="4258345272" sldId="320"/>
            <ac:picMk id="13" creationId="{8CF1E33A-8E81-6B42-A3D6-C682C5791E85}"/>
          </ac:picMkLst>
        </pc:picChg>
      </pc:sldChg>
      <pc:sldChg chg="addSp delSp modSp mod">
        <pc:chgData name="Eoin Fay" userId="5069970f-b152-46c1-bd41-17bff2c69769" providerId="ADAL" clId="{5D9A1937-06DC-4F07-9873-42425B4A8CD2}" dt="2021-11-05T19:05:45.733" v="428" actId="1076"/>
        <pc:sldMkLst>
          <pc:docMk/>
          <pc:sldMk cId="2596411397" sldId="321"/>
        </pc:sldMkLst>
        <pc:spChg chg="mod">
          <ac:chgData name="Eoin Fay" userId="5069970f-b152-46c1-bd41-17bff2c69769" providerId="ADAL" clId="{5D9A1937-06DC-4F07-9873-42425B4A8CD2}" dt="2021-11-05T19:05:45.733" v="428" actId="1076"/>
          <ac:spMkLst>
            <pc:docMk/>
            <pc:sldMk cId="2596411397" sldId="321"/>
            <ac:spMk id="9" creationId="{B73751AA-C777-4BA3-AB13-F5CE0614C708}"/>
          </ac:spMkLst>
        </pc:spChg>
        <pc:spChg chg="del">
          <ac:chgData name="Eoin Fay" userId="5069970f-b152-46c1-bd41-17bff2c69769" providerId="ADAL" clId="{5D9A1937-06DC-4F07-9873-42425B4A8CD2}" dt="2021-11-05T19:05:35.255" v="426" actId="478"/>
          <ac:spMkLst>
            <pc:docMk/>
            <pc:sldMk cId="2596411397" sldId="321"/>
            <ac:spMk id="12" creationId="{C569713C-0B3F-D940-A49B-8A21800A03F4}"/>
          </ac:spMkLst>
        </pc:spChg>
        <pc:picChg chg="add mod">
          <ac:chgData name="Eoin Fay" userId="5069970f-b152-46c1-bd41-17bff2c69769" providerId="ADAL" clId="{5D9A1937-06DC-4F07-9873-42425B4A8CD2}" dt="2021-11-05T19:05:24.767" v="423"/>
          <ac:picMkLst>
            <pc:docMk/>
            <pc:sldMk cId="2596411397" sldId="321"/>
            <ac:picMk id="11" creationId="{5A34CF6C-1288-4E98-A821-825E0DEA2F1C}"/>
          </ac:picMkLst>
        </pc:picChg>
        <pc:picChg chg="del">
          <ac:chgData name="Eoin Fay" userId="5069970f-b152-46c1-bd41-17bff2c69769" providerId="ADAL" clId="{5D9A1937-06DC-4F07-9873-42425B4A8CD2}" dt="2021-11-05T19:05:23.851" v="422" actId="478"/>
          <ac:picMkLst>
            <pc:docMk/>
            <pc:sldMk cId="2596411397" sldId="321"/>
            <ac:picMk id="13" creationId="{8CF1E33A-8E81-6B42-A3D6-C682C5791E85}"/>
          </ac:picMkLst>
        </pc:picChg>
      </pc:sldChg>
      <pc:sldChg chg="addSp delSp modSp mod">
        <pc:chgData name="Eoin Fay" userId="5069970f-b152-46c1-bd41-17bff2c69769" providerId="ADAL" clId="{5D9A1937-06DC-4F07-9873-42425B4A8CD2}" dt="2021-11-05T19:14:00.721" v="547" actId="1076"/>
        <pc:sldMkLst>
          <pc:docMk/>
          <pc:sldMk cId="671680728" sldId="322"/>
        </pc:sldMkLst>
        <pc:spChg chg="add del mod topLvl">
          <ac:chgData name="Eoin Fay" userId="5069970f-b152-46c1-bd41-17bff2c69769" providerId="ADAL" clId="{5D9A1937-06DC-4F07-9873-42425B4A8CD2}" dt="2021-11-05T19:06:02.138" v="433" actId="478"/>
          <ac:spMkLst>
            <pc:docMk/>
            <pc:sldMk cId="671680728" sldId="322"/>
            <ac:spMk id="2" creationId="{D9BB3C84-D12D-3E48-912A-AD9014E54B09}"/>
          </ac:spMkLst>
        </pc:spChg>
        <pc:spChg chg="mod topLvl">
          <ac:chgData name="Eoin Fay" userId="5069970f-b152-46c1-bd41-17bff2c69769" providerId="ADAL" clId="{5D9A1937-06DC-4F07-9873-42425B4A8CD2}" dt="2021-11-05T19:06:34.020" v="447" actId="403"/>
          <ac:spMkLst>
            <pc:docMk/>
            <pc:sldMk cId="671680728" sldId="322"/>
            <ac:spMk id="9" creationId="{B73751AA-C777-4BA3-AB13-F5CE0614C708}"/>
          </ac:spMkLst>
        </pc:spChg>
        <pc:spChg chg="del">
          <ac:chgData name="Eoin Fay" userId="5069970f-b152-46c1-bd41-17bff2c69769" providerId="ADAL" clId="{5D9A1937-06DC-4F07-9873-42425B4A8CD2}" dt="2021-11-05T19:06:11.258" v="436" actId="478"/>
          <ac:spMkLst>
            <pc:docMk/>
            <pc:sldMk cId="671680728" sldId="322"/>
            <ac:spMk id="12" creationId="{C569713C-0B3F-D940-A49B-8A21800A03F4}"/>
          </ac:spMkLst>
        </pc:spChg>
        <pc:grpChg chg="add del">
          <ac:chgData name="Eoin Fay" userId="5069970f-b152-46c1-bd41-17bff2c69769" providerId="ADAL" clId="{5D9A1937-06DC-4F07-9873-42425B4A8CD2}" dt="2021-11-05T19:06:02.138" v="433" actId="478"/>
          <ac:grpSpMkLst>
            <pc:docMk/>
            <pc:sldMk cId="671680728" sldId="322"/>
            <ac:grpSpMk id="4" creationId="{65411443-EDD2-B14B-8DAF-3031F01373C1}"/>
          </ac:grpSpMkLst>
        </pc:grpChg>
        <pc:picChg chg="add del">
          <ac:chgData name="Eoin Fay" userId="5069970f-b152-46c1-bd41-17bff2c69769" providerId="ADAL" clId="{5D9A1937-06DC-4F07-9873-42425B4A8CD2}" dt="2021-11-05T19:05:59.522" v="432" actId="478"/>
          <ac:picMkLst>
            <pc:docMk/>
            <pc:sldMk cId="671680728" sldId="322"/>
            <ac:picMk id="3" creationId="{A529D79B-BC21-4C59-8C17-7A00D56B0326}"/>
          </ac:picMkLst>
        </pc:picChg>
        <pc:picChg chg="mod">
          <ac:chgData name="Eoin Fay" userId="5069970f-b152-46c1-bd41-17bff2c69769" providerId="ADAL" clId="{5D9A1937-06DC-4F07-9873-42425B4A8CD2}" dt="2021-11-05T19:14:00.721" v="547" actId="1076"/>
          <ac:picMkLst>
            <pc:docMk/>
            <pc:sldMk cId="671680728" sldId="322"/>
            <ac:picMk id="11" creationId="{7B759BAA-4DD1-5E42-AAA4-3A7588974DB5}"/>
          </ac:picMkLst>
        </pc:picChg>
      </pc:sldChg>
      <pc:sldChg chg="delSp modSp mod">
        <pc:chgData name="Eoin Fay" userId="5069970f-b152-46c1-bd41-17bff2c69769" providerId="ADAL" clId="{5D9A1937-06DC-4F07-9873-42425B4A8CD2}" dt="2021-11-05T19:40:53.732" v="548" actId="207"/>
        <pc:sldMkLst>
          <pc:docMk/>
          <pc:sldMk cId="2917473331" sldId="323"/>
        </pc:sldMkLst>
        <pc:spChg chg="mod">
          <ac:chgData name="Eoin Fay" userId="5069970f-b152-46c1-bd41-17bff2c69769" providerId="ADAL" clId="{5D9A1937-06DC-4F07-9873-42425B4A8CD2}" dt="2021-11-05T19:07:01.591" v="458" actId="1076"/>
          <ac:spMkLst>
            <pc:docMk/>
            <pc:sldMk cId="2917473331" sldId="323"/>
            <ac:spMk id="9" creationId="{B73751AA-C777-4BA3-AB13-F5CE0614C708}"/>
          </ac:spMkLst>
        </pc:spChg>
        <pc:spChg chg="mod">
          <ac:chgData name="Eoin Fay" userId="5069970f-b152-46c1-bd41-17bff2c69769" providerId="ADAL" clId="{5D9A1937-06DC-4F07-9873-42425B4A8CD2}" dt="2021-11-05T19:40:53.732" v="548" actId="207"/>
          <ac:spMkLst>
            <pc:docMk/>
            <pc:sldMk cId="2917473331" sldId="323"/>
            <ac:spMk id="11" creationId="{6B026C72-047B-4A75-BA3D-FD8225946FE2}"/>
          </ac:spMkLst>
        </pc:spChg>
        <pc:spChg chg="del">
          <ac:chgData name="Eoin Fay" userId="5069970f-b152-46c1-bd41-17bff2c69769" providerId="ADAL" clId="{5D9A1937-06DC-4F07-9873-42425B4A8CD2}" dt="2021-11-05T19:06:47.457" v="450" actId="478"/>
          <ac:spMkLst>
            <pc:docMk/>
            <pc:sldMk cId="2917473331" sldId="323"/>
            <ac:spMk id="12" creationId="{C569713C-0B3F-D940-A49B-8A21800A03F4}"/>
          </ac:spMkLst>
        </pc:spChg>
        <pc:picChg chg="mod">
          <ac:chgData name="Eoin Fay" userId="5069970f-b152-46c1-bd41-17bff2c69769" providerId="ADAL" clId="{5D9A1937-06DC-4F07-9873-42425B4A8CD2}" dt="2021-11-05T19:06:42.626" v="449" actId="29295"/>
          <ac:picMkLst>
            <pc:docMk/>
            <pc:sldMk cId="2917473331" sldId="323"/>
            <ac:picMk id="3" creationId="{A529D79B-BC21-4C59-8C17-7A00D56B03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AB23F-D810-4592-9674-86804B843BF4}" type="datetimeFigureOut">
              <a:rPr lang="en-CA" smtClean="0"/>
              <a:t>2021-11-05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10050-3920-4E2D-92AF-84C262D881AF}" type="slidenum">
              <a:rPr lang="en-CA" smtClean="0"/>
              <a:t>‹#›</a:t>
            </a:fld>
            <a:endParaRPr lang="en-CA"/>
          </a:p>
        </p:txBody>
      </p:sp>
    </p:spTree>
    <p:extLst>
      <p:ext uri="{BB962C8B-B14F-4D97-AF65-F5344CB8AC3E}">
        <p14:creationId xmlns:p14="http://schemas.microsoft.com/office/powerpoint/2010/main" val="396317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4</a:t>
            </a:fld>
            <a:endParaRPr lang="en-CA"/>
          </a:p>
        </p:txBody>
      </p:sp>
    </p:spTree>
    <p:extLst>
      <p:ext uri="{BB962C8B-B14F-4D97-AF65-F5344CB8AC3E}">
        <p14:creationId xmlns:p14="http://schemas.microsoft.com/office/powerpoint/2010/main" val="201950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14</a:t>
            </a:fld>
            <a:endParaRPr lang="en-CA"/>
          </a:p>
        </p:txBody>
      </p:sp>
    </p:spTree>
    <p:extLst>
      <p:ext uri="{BB962C8B-B14F-4D97-AF65-F5344CB8AC3E}">
        <p14:creationId xmlns:p14="http://schemas.microsoft.com/office/powerpoint/2010/main" val="224823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15</a:t>
            </a:fld>
            <a:endParaRPr lang="en-CA"/>
          </a:p>
        </p:txBody>
      </p:sp>
    </p:spTree>
    <p:extLst>
      <p:ext uri="{BB962C8B-B14F-4D97-AF65-F5344CB8AC3E}">
        <p14:creationId xmlns:p14="http://schemas.microsoft.com/office/powerpoint/2010/main" val="24506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16</a:t>
            </a:fld>
            <a:endParaRPr lang="en-CA"/>
          </a:p>
        </p:txBody>
      </p:sp>
    </p:spTree>
    <p:extLst>
      <p:ext uri="{BB962C8B-B14F-4D97-AF65-F5344CB8AC3E}">
        <p14:creationId xmlns:p14="http://schemas.microsoft.com/office/powerpoint/2010/main" val="968444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17</a:t>
            </a:fld>
            <a:endParaRPr lang="en-CA"/>
          </a:p>
        </p:txBody>
      </p:sp>
    </p:spTree>
    <p:extLst>
      <p:ext uri="{BB962C8B-B14F-4D97-AF65-F5344CB8AC3E}">
        <p14:creationId xmlns:p14="http://schemas.microsoft.com/office/powerpoint/2010/main" val="103574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18</a:t>
            </a:fld>
            <a:endParaRPr lang="en-CA"/>
          </a:p>
        </p:txBody>
      </p:sp>
    </p:spTree>
    <p:extLst>
      <p:ext uri="{BB962C8B-B14F-4D97-AF65-F5344CB8AC3E}">
        <p14:creationId xmlns:p14="http://schemas.microsoft.com/office/powerpoint/2010/main" val="383799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19</a:t>
            </a:fld>
            <a:endParaRPr lang="en-CA"/>
          </a:p>
        </p:txBody>
      </p:sp>
    </p:spTree>
    <p:extLst>
      <p:ext uri="{BB962C8B-B14F-4D97-AF65-F5344CB8AC3E}">
        <p14:creationId xmlns:p14="http://schemas.microsoft.com/office/powerpoint/2010/main" val="222769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20</a:t>
            </a:fld>
            <a:endParaRPr lang="en-CA"/>
          </a:p>
        </p:txBody>
      </p:sp>
    </p:spTree>
    <p:extLst>
      <p:ext uri="{BB962C8B-B14F-4D97-AF65-F5344CB8AC3E}">
        <p14:creationId xmlns:p14="http://schemas.microsoft.com/office/powerpoint/2010/main" val="594722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21</a:t>
            </a:fld>
            <a:endParaRPr lang="en-CA"/>
          </a:p>
        </p:txBody>
      </p:sp>
    </p:spTree>
    <p:extLst>
      <p:ext uri="{BB962C8B-B14F-4D97-AF65-F5344CB8AC3E}">
        <p14:creationId xmlns:p14="http://schemas.microsoft.com/office/powerpoint/2010/main" val="4283186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22</a:t>
            </a:fld>
            <a:endParaRPr lang="en-CA"/>
          </a:p>
        </p:txBody>
      </p:sp>
    </p:spTree>
    <p:extLst>
      <p:ext uri="{BB962C8B-B14F-4D97-AF65-F5344CB8AC3E}">
        <p14:creationId xmlns:p14="http://schemas.microsoft.com/office/powerpoint/2010/main" val="1695426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ED10050-3920-4E2D-92AF-84C262D881AF}" type="slidenum">
              <a:rPr lang="en-CA" smtClean="0"/>
              <a:t>23</a:t>
            </a:fld>
            <a:endParaRPr lang="en-CA"/>
          </a:p>
        </p:txBody>
      </p:sp>
    </p:spTree>
    <p:extLst>
      <p:ext uri="{BB962C8B-B14F-4D97-AF65-F5344CB8AC3E}">
        <p14:creationId xmlns:p14="http://schemas.microsoft.com/office/powerpoint/2010/main" val="332388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5</a:t>
            </a:fld>
            <a:endParaRPr lang="en-CA"/>
          </a:p>
        </p:txBody>
      </p:sp>
    </p:spTree>
    <p:extLst>
      <p:ext uri="{BB962C8B-B14F-4D97-AF65-F5344CB8AC3E}">
        <p14:creationId xmlns:p14="http://schemas.microsoft.com/office/powerpoint/2010/main" val="18176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7</a:t>
            </a:fld>
            <a:endParaRPr lang="en-CA"/>
          </a:p>
        </p:txBody>
      </p:sp>
    </p:spTree>
    <p:extLst>
      <p:ext uri="{BB962C8B-B14F-4D97-AF65-F5344CB8AC3E}">
        <p14:creationId xmlns:p14="http://schemas.microsoft.com/office/powerpoint/2010/main" val="318937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8</a:t>
            </a:fld>
            <a:endParaRPr lang="en-CA"/>
          </a:p>
        </p:txBody>
      </p:sp>
    </p:spTree>
    <p:extLst>
      <p:ext uri="{BB962C8B-B14F-4D97-AF65-F5344CB8AC3E}">
        <p14:creationId xmlns:p14="http://schemas.microsoft.com/office/powerpoint/2010/main" val="201652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9</a:t>
            </a:fld>
            <a:endParaRPr lang="en-CA"/>
          </a:p>
        </p:txBody>
      </p:sp>
    </p:spTree>
    <p:extLst>
      <p:ext uri="{BB962C8B-B14F-4D97-AF65-F5344CB8AC3E}">
        <p14:creationId xmlns:p14="http://schemas.microsoft.com/office/powerpoint/2010/main" val="221954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10</a:t>
            </a:fld>
            <a:endParaRPr lang="en-CA"/>
          </a:p>
        </p:txBody>
      </p:sp>
    </p:spTree>
    <p:extLst>
      <p:ext uri="{BB962C8B-B14F-4D97-AF65-F5344CB8AC3E}">
        <p14:creationId xmlns:p14="http://schemas.microsoft.com/office/powerpoint/2010/main" val="274095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11</a:t>
            </a:fld>
            <a:endParaRPr lang="en-CA"/>
          </a:p>
        </p:txBody>
      </p:sp>
    </p:spTree>
    <p:extLst>
      <p:ext uri="{BB962C8B-B14F-4D97-AF65-F5344CB8AC3E}">
        <p14:creationId xmlns:p14="http://schemas.microsoft.com/office/powerpoint/2010/main" val="217117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12</a:t>
            </a:fld>
            <a:endParaRPr lang="en-CA"/>
          </a:p>
        </p:txBody>
      </p:sp>
    </p:spTree>
    <p:extLst>
      <p:ext uri="{BB962C8B-B14F-4D97-AF65-F5344CB8AC3E}">
        <p14:creationId xmlns:p14="http://schemas.microsoft.com/office/powerpoint/2010/main" val="399598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10050-3920-4E2D-92AF-84C262D881AF}" type="slidenum">
              <a:rPr lang="en-CA" smtClean="0"/>
              <a:t>13</a:t>
            </a:fld>
            <a:endParaRPr lang="en-CA"/>
          </a:p>
        </p:txBody>
      </p:sp>
    </p:spTree>
    <p:extLst>
      <p:ext uri="{BB962C8B-B14F-4D97-AF65-F5344CB8AC3E}">
        <p14:creationId xmlns:p14="http://schemas.microsoft.com/office/powerpoint/2010/main" val="2325410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CC8F-3B31-46B0-B55A-11A26AE58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6D5A2EF-C829-4B16-8D26-9212D9016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655DD39-1CF7-4C9A-9542-009AC572FAF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A624FC36-1C32-4FB2-9514-30408EDB37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777D22-CF00-4241-BD8F-EE7B1988C508}"/>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58516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D7E6-A11C-4BD9-A62D-C9478E6DFC0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B79941-C479-4E1B-AEE1-CFDA80FB33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4CCEEE-2C51-4C51-A0FC-998CA4A540B7}"/>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1B1C36A8-BA6D-496E-9984-2233D59CBD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D73B93-2AC3-4EB8-8A4F-CF29202DB606}"/>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247455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C41F99-E2BA-4721-B8E0-03AD3DA50C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931F85-6DFD-44B6-AE35-2F039DF74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34875F-42A3-4503-97BF-677AB56F4573}"/>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F3BF35DC-1232-44CC-AA99-7E2080BCA2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B2CF06-3142-40A7-8DDD-8AD550838843}"/>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81942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5118-43FB-4B39-9605-31225F0A635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BF0420-FFB1-4737-ACBB-1CDD339FB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5F56B1-80E0-4C0F-9013-195B2E90D48D}"/>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C8017999-3220-4373-94DE-D5BD36CA82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1E621A-0727-4627-BAD9-A0B5122259EE}"/>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88423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88A9-0529-482C-8BD2-5C91D7437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CB83569-C60A-49FE-99AB-9EC5E99F4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DD7E3B-A555-4F4B-BD91-FA5EA3F54D92}"/>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D084F445-92FC-4611-AEB1-50F0751AB7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CB4E36-939C-4EF6-AA4F-ECA956DE1E2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11379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46BE-46B6-46A6-BBDF-CFE4AE5AAAB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52A8E-1932-42B0-83CF-2828139120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E7FF240-1E33-4B5C-810D-D8424EEAE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195F708-403B-4417-BD80-2B874E401ADF}"/>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DA84F87A-7EFF-4B4D-805A-840CF03EBD6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48DAAE-83FC-4A21-8541-DCA74A2DB7D1}"/>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40499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35D-4BB6-41FA-AF5A-88606DB8AA9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F4A6754-2E7D-44B2-8D82-203374BD5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BC6F7-33D8-4997-98A3-EEAF64D2F6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6BD5973-3282-4563-B5C5-B9E35A436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34613-A397-4432-8678-B23D3A622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CAB204B-864A-4359-9569-2D449D9FBF80}"/>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8" name="Footer Placeholder 7">
            <a:extLst>
              <a:ext uri="{FF2B5EF4-FFF2-40B4-BE49-F238E27FC236}">
                <a16:creationId xmlns:a16="http://schemas.microsoft.com/office/drawing/2014/main" id="{E72CFAEB-2C6D-4FE7-903C-5FA22FEC88D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4710E47-4634-4032-BD86-4BFD2725AB70}"/>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219330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9813-A820-4020-8EF5-0DE7A56ABF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3EFE2F0-1960-4A43-BB64-A0B8DBA39B8D}"/>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4" name="Footer Placeholder 3">
            <a:extLst>
              <a:ext uri="{FF2B5EF4-FFF2-40B4-BE49-F238E27FC236}">
                <a16:creationId xmlns:a16="http://schemas.microsoft.com/office/drawing/2014/main" id="{04EFB129-FB29-4D40-B0E5-A76CC4E89B3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A67C520-449C-435E-ACD0-B2E5264FD9F3}"/>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38776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F5A92-21F3-4B53-AB18-22A1AD7C462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3" name="Footer Placeholder 2">
            <a:extLst>
              <a:ext uri="{FF2B5EF4-FFF2-40B4-BE49-F238E27FC236}">
                <a16:creationId xmlns:a16="http://schemas.microsoft.com/office/drawing/2014/main" id="{7D21BE7C-A692-428F-BD2D-7AC002829BE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12EB85D-2D7B-47D0-9124-6101B40C8BA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302568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95B2-D916-4E6C-846D-A813A1B36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4D7855D-7691-4F0B-9741-486E092F5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A4023BA-23A4-44AC-84F9-B03FBC1E8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6242E-3A0F-484F-83FF-7D27ABEED2C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6035C97F-97C9-4948-AA91-4FB0B656798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51E24A-781E-43E3-B984-90CDF08E83B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39868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4124-DA00-4AD6-9C0F-61E37D30F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4EE7E69-FA65-4748-B0C5-2DD4F3BCF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1E7F3DF-C603-4F30-9916-7661807BC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572B2E-341F-43A2-AA6F-9F2D4415DA95}"/>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9311C926-9911-41C0-95B9-64D7E50674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428CA8-C383-48D0-9AF5-D4A84093363D}"/>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19706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53CD7-55B8-46E6-9279-C7BA6950D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6F8EBD-2667-4DE6-A3E6-4EA3359CF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96FDE5-5188-444E-AD38-F9B293900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0C357206-25B4-4CA0-B9AE-07F080717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E9C58B3-D5FA-498C-AC9C-7FA786089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8AE4C-4CE8-4961-8EE1-44EAFD61B24D}" type="slidenum">
              <a:rPr lang="en-CA" smtClean="0"/>
              <a:t>‹#›</a:t>
            </a:fld>
            <a:endParaRPr lang="en-CA"/>
          </a:p>
        </p:txBody>
      </p:sp>
    </p:spTree>
    <p:extLst>
      <p:ext uri="{BB962C8B-B14F-4D97-AF65-F5344CB8AC3E}">
        <p14:creationId xmlns:p14="http://schemas.microsoft.com/office/powerpoint/2010/main" val="108118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C9052D-4DCC-4B33-8304-BA9C315581D8}"/>
              </a:ext>
            </a:extLst>
          </p:cNvPr>
          <p:cNvSpPr txBox="1"/>
          <p:nvPr/>
        </p:nvSpPr>
        <p:spPr>
          <a:xfrm>
            <a:off x="3048000" y="3244334"/>
            <a:ext cx="6096000" cy="369332"/>
          </a:xfrm>
          <a:prstGeom prst="rect">
            <a:avLst/>
          </a:prstGeom>
          <a:noFill/>
        </p:spPr>
        <p:txBody>
          <a:bodyPr wrap="square">
            <a:spAutoFit/>
          </a:bodyPr>
          <a:lstStyle/>
          <a:p>
            <a:r>
              <a:rPr lang="en-US"/>
              <a:t> </a:t>
            </a:r>
          </a:p>
        </p:txBody>
      </p:sp>
      <p:pic>
        <p:nvPicPr>
          <p:cNvPr id="11" name="Picture 10" descr="A picture containing text, sign, outdoor&#10;&#10;Description automatically generated">
            <a:extLst>
              <a:ext uri="{FF2B5EF4-FFF2-40B4-BE49-F238E27FC236}">
                <a16:creationId xmlns:a16="http://schemas.microsoft.com/office/drawing/2014/main" id="{DEA2B503-4E7D-490D-A1B4-B46DBDD51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721" y="254407"/>
            <a:ext cx="6283326" cy="6410740"/>
          </a:xfrm>
          <a:prstGeom prst="rect">
            <a:avLst/>
          </a:prstGeom>
        </p:spPr>
      </p:pic>
      <p:sp>
        <p:nvSpPr>
          <p:cNvPr id="14" name="TextBox 13">
            <a:extLst>
              <a:ext uri="{FF2B5EF4-FFF2-40B4-BE49-F238E27FC236}">
                <a16:creationId xmlns:a16="http://schemas.microsoft.com/office/drawing/2014/main" id="{9EF05B36-6D33-4235-89F9-79880316839D}"/>
              </a:ext>
            </a:extLst>
          </p:cNvPr>
          <p:cNvSpPr txBox="1"/>
          <p:nvPr/>
        </p:nvSpPr>
        <p:spPr>
          <a:xfrm>
            <a:off x="1103734" y="1408684"/>
            <a:ext cx="3585288" cy="2123658"/>
          </a:xfrm>
          <a:prstGeom prst="rect">
            <a:avLst/>
          </a:prstGeom>
          <a:noFill/>
        </p:spPr>
        <p:txBody>
          <a:bodyPr wrap="square" rtlCol="0">
            <a:spAutoFit/>
          </a:bodyPr>
          <a:lstStyle/>
          <a:p>
            <a:pPr algn="ctr"/>
            <a:r>
              <a:rPr lang="en-US" sz="6600" dirty="0">
                <a:solidFill>
                  <a:srgbClr val="09426A"/>
                </a:solidFill>
                <a:latin typeface="Arimo" panose="020B0604020202020204" pitchFamily="34" charset="0"/>
                <a:ea typeface="Arimo" panose="020B0604020202020204" pitchFamily="34" charset="0"/>
                <a:cs typeface="Arimo" panose="020B0604020202020204" pitchFamily="34" charset="0"/>
              </a:rPr>
              <a:t>Opening Session</a:t>
            </a:r>
            <a:endParaRPr lang="en-CA" sz="6600"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
        <p:nvSpPr>
          <p:cNvPr id="15" name="TextBox 14">
            <a:extLst>
              <a:ext uri="{FF2B5EF4-FFF2-40B4-BE49-F238E27FC236}">
                <a16:creationId xmlns:a16="http://schemas.microsoft.com/office/drawing/2014/main" id="{F9113AD0-7B1D-40F7-BF80-F152BEDF0EF7}"/>
              </a:ext>
            </a:extLst>
          </p:cNvPr>
          <p:cNvSpPr txBox="1"/>
          <p:nvPr/>
        </p:nvSpPr>
        <p:spPr>
          <a:xfrm>
            <a:off x="1258078" y="3613666"/>
            <a:ext cx="3276600" cy="1754326"/>
          </a:xfrm>
          <a:prstGeom prst="rect">
            <a:avLst/>
          </a:prstGeom>
          <a:noFill/>
        </p:spPr>
        <p:txBody>
          <a:bodyPr wrap="square" rtlCol="0">
            <a:spAutoFit/>
          </a:bodyPr>
          <a:lstStyle/>
          <a:p>
            <a:pPr algn="ctr"/>
            <a:r>
              <a:rPr lang="en-US" sz="5400">
                <a:solidFill>
                  <a:srgbClr val="09426A"/>
                </a:solidFill>
                <a:latin typeface="Arimo" panose="020B0604020202020204" pitchFamily="34" charset="0"/>
                <a:ea typeface="Arimo" panose="020B0604020202020204" pitchFamily="34" charset="0"/>
                <a:cs typeface="Arimo" panose="020B0604020202020204" pitchFamily="34" charset="0"/>
              </a:rPr>
              <a:t>Dennis Schooley</a:t>
            </a:r>
          </a:p>
        </p:txBody>
      </p:sp>
    </p:spTree>
    <p:extLst>
      <p:ext uri="{BB962C8B-B14F-4D97-AF65-F5344CB8AC3E}">
        <p14:creationId xmlns:p14="http://schemas.microsoft.com/office/powerpoint/2010/main" val="294035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10</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9" name="TextBox 8">
            <a:extLst>
              <a:ext uri="{FF2B5EF4-FFF2-40B4-BE49-F238E27FC236}">
                <a16:creationId xmlns:a16="http://schemas.microsoft.com/office/drawing/2014/main" id="{0D3C158F-2C2D-DA48-847F-2BE5576B52E0}"/>
              </a:ext>
            </a:extLst>
          </p:cNvPr>
          <p:cNvSpPr txBox="1"/>
          <p:nvPr/>
        </p:nvSpPr>
        <p:spPr>
          <a:xfrm>
            <a:off x="0" y="8594"/>
            <a:ext cx="12173858" cy="6826823"/>
          </a:xfrm>
          <a:prstGeom prst="rect">
            <a:avLst/>
          </a:prstGeom>
          <a:solidFill>
            <a:srgbClr val="E4EAF2">
              <a:alpha val="50000"/>
            </a:srgbClr>
          </a:solidFill>
        </p:spPr>
        <p:txBody>
          <a:bodyPr wrap="square" lIns="288000" tIns="180000" rIns="288000" bIns="180000" rtlCol="0">
            <a:spAutoFit/>
          </a:bodyPr>
          <a:lstStyle/>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Frank’s next appointment turned out to be a small company that had not been clear with the caller about expenses. </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However, this time Frank set up a coffee meeting with an accountant in the area an hour before the scheduled meeting. He also set up a coffee meeting with a consultant in the area an hour after the meeting. (He ended up liking the accountant but not the consultant so much)</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Frank took a half-dozen muffins with him for the prospect and staff.</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Frank also left time before the briefing to drive around the neighborhood of the prospect and saw that there was a good-sized HVAC company across the parking lot from the prospect. It turns out that when Frank asked, the prospect knew the controller well.</a:t>
            </a:r>
          </a:p>
        </p:txBody>
      </p:sp>
    </p:spTree>
    <p:extLst>
      <p:ext uri="{BB962C8B-B14F-4D97-AF65-F5344CB8AC3E}">
        <p14:creationId xmlns:p14="http://schemas.microsoft.com/office/powerpoint/2010/main" val="206626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11</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9" name="TextBox 8">
            <a:extLst>
              <a:ext uri="{FF2B5EF4-FFF2-40B4-BE49-F238E27FC236}">
                <a16:creationId xmlns:a16="http://schemas.microsoft.com/office/drawing/2014/main" id="{0D3C158F-2C2D-DA48-847F-2BE5576B52E0}"/>
              </a:ext>
            </a:extLst>
          </p:cNvPr>
          <p:cNvSpPr txBox="1"/>
          <p:nvPr/>
        </p:nvSpPr>
        <p:spPr>
          <a:xfrm>
            <a:off x="0" y="0"/>
            <a:ext cx="12192000" cy="6395936"/>
          </a:xfrm>
          <a:prstGeom prst="rect">
            <a:avLst/>
          </a:prstGeom>
          <a:solidFill>
            <a:srgbClr val="E4EAF2">
              <a:alpha val="50000"/>
            </a:srgbClr>
          </a:solidFill>
        </p:spPr>
        <p:txBody>
          <a:bodyPr wrap="square" lIns="288000" tIns="180000" rIns="288000" bIns="180000" rtlCol="0">
            <a:spAutoFit/>
          </a:bodyPr>
          <a:lstStyle/>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Instead of walking out of the meeting with the prospect, Frank offered to do the analysis and just see what could be found. He didn’t think there would be savings but said it’s worth a look.</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During his conversation he asked about vendors to the business and found out that one of their main suppliers was a significant distributor of steel products and they were just 20 minutes away from the prospect. The owner was a good friend of the prospect.</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It also turns out that the prospect only had about 15 customers, but they were all in a specialized industry that used the prospect’s products to enhance their own products before they distributed them across the country in various markets. All of the prospect’s customers had multiple locations and significant sales forces.</a:t>
            </a:r>
          </a:p>
        </p:txBody>
      </p:sp>
    </p:spTree>
    <p:extLst>
      <p:ext uri="{BB962C8B-B14F-4D97-AF65-F5344CB8AC3E}">
        <p14:creationId xmlns:p14="http://schemas.microsoft.com/office/powerpoint/2010/main" val="217546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12</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9" name="TextBox 8">
            <a:extLst>
              <a:ext uri="{FF2B5EF4-FFF2-40B4-BE49-F238E27FC236}">
                <a16:creationId xmlns:a16="http://schemas.microsoft.com/office/drawing/2014/main" id="{0D3C158F-2C2D-DA48-847F-2BE5576B52E0}"/>
              </a:ext>
            </a:extLst>
          </p:cNvPr>
          <p:cNvSpPr txBox="1"/>
          <p:nvPr/>
        </p:nvSpPr>
        <p:spPr>
          <a:xfrm>
            <a:off x="0" y="0"/>
            <a:ext cx="12192000" cy="6395936"/>
          </a:xfrm>
          <a:prstGeom prst="rect">
            <a:avLst/>
          </a:prstGeom>
          <a:solidFill>
            <a:srgbClr val="E4EAF2">
              <a:alpha val="50000"/>
            </a:srgbClr>
          </a:solidFill>
        </p:spPr>
        <p:txBody>
          <a:bodyPr wrap="square" lIns="288000" tIns="180000" rIns="288000" bIns="180000" rtlCol="0">
            <a:spAutoFit/>
          </a:bodyPr>
          <a:lstStyle/>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Frank was very happy with the conversation with the prospect and continued to discover that he was the men’s champion at the local country club and knew everyone at the club very well.</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He also found out that the prospect’s brother-in-law was the CFO at the largest plumbing supply business in the entire county, servicing over 200 individual plumbing businesses throughout the state. </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As he was getting set to leave, he asked the client who their IT vendor was and was given a name of a company that he would certainly call for lunch.</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As Frank walked out to his car he thought – what great day! And I’m not done yet!</a:t>
            </a:r>
          </a:p>
        </p:txBody>
      </p:sp>
    </p:spTree>
    <p:extLst>
      <p:ext uri="{BB962C8B-B14F-4D97-AF65-F5344CB8AC3E}">
        <p14:creationId xmlns:p14="http://schemas.microsoft.com/office/powerpoint/2010/main" val="1048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13</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079144" y="2075273"/>
            <a:ext cx="10033712" cy="3580313"/>
          </a:xfrm>
          <a:prstGeom prst="rect">
            <a:avLst/>
          </a:prstGeom>
          <a:solidFill>
            <a:srgbClr val="E4EAF2">
              <a:alpha val="50000"/>
            </a:srgbClr>
          </a:solidFill>
        </p:spPr>
        <p:txBody>
          <a:bodyPr wrap="square" lIns="288000" tIns="360000" rIns="360000" bIns="360000" rtlCol="0">
            <a:spAutoFit/>
          </a:bodyPr>
          <a:lstStyle/>
          <a:p>
            <a:pPr lvl="0" algn="ctr" defTabSz="457200">
              <a:lnSpc>
                <a:spcPct val="150000"/>
              </a:lnSpc>
              <a:spcBef>
                <a:spcPct val="0"/>
              </a:spcBef>
              <a:defRPr/>
            </a:pPr>
            <a:r>
              <a:rPr lang="en-US" sz="6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Let’s be frank. </a:t>
            </a:r>
          </a:p>
          <a:p>
            <a:pPr lvl="0" algn="ctr" defTabSz="457200">
              <a:lnSpc>
                <a:spcPct val="150000"/>
              </a:lnSpc>
              <a:spcBef>
                <a:spcPct val="0"/>
              </a:spcBef>
              <a:defRPr/>
            </a:pPr>
            <a:r>
              <a:rPr lang="en-US" sz="6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Frank # 2 that is!</a:t>
            </a:r>
          </a:p>
        </p:txBody>
      </p:sp>
      <p:sp>
        <p:nvSpPr>
          <p:cNvPr id="9" name="TextBox 8">
            <a:extLst>
              <a:ext uri="{FF2B5EF4-FFF2-40B4-BE49-F238E27FC236}">
                <a16:creationId xmlns:a16="http://schemas.microsoft.com/office/drawing/2014/main" id="{B73751AA-C777-4BA3-AB13-F5CE0614C708}"/>
              </a:ext>
            </a:extLst>
          </p:cNvPr>
          <p:cNvSpPr txBox="1"/>
          <p:nvPr/>
        </p:nvSpPr>
        <p:spPr>
          <a:xfrm>
            <a:off x="3048000" y="908971"/>
            <a:ext cx="6797040" cy="923330"/>
          </a:xfrm>
          <a:prstGeom prst="rect">
            <a:avLst/>
          </a:prstGeom>
          <a:noFill/>
        </p:spPr>
        <p:txBody>
          <a:bodyPr wrap="square" rtlCol="0">
            <a:spAutoFit/>
          </a:bodyPr>
          <a:lstStyle/>
          <a:p>
            <a:pPr algn="ctr"/>
            <a:r>
              <a:rPr lang="en-US" sz="5400" b="1" dirty="0">
                <a:solidFill>
                  <a:srgbClr val="09426A"/>
                </a:solidFill>
                <a:latin typeface="Arimo" panose="020B0604020202020204" pitchFamily="34" charset="0"/>
                <a:ea typeface="Arimo" panose="020B0604020202020204" pitchFamily="34" charset="0"/>
                <a:cs typeface="Arimo" panose="020B0604020202020204" pitchFamily="34" charset="0"/>
              </a:rPr>
              <a:t>Moral of the Story</a:t>
            </a:r>
            <a:endParaRPr lang="en-CA" sz="54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37443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14</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736702" y="2496110"/>
            <a:ext cx="9300729" cy="3477079"/>
          </a:xfrm>
          <a:prstGeom prst="rect">
            <a:avLst/>
          </a:prstGeom>
          <a:solidFill>
            <a:srgbClr val="E4EAF2">
              <a:alpha val="50000"/>
            </a:srgbClr>
          </a:solidFill>
        </p:spPr>
        <p:txBody>
          <a:bodyPr wrap="square" lIns="288000" tIns="360000" rIns="360000" bIns="360000" rtlCol="0">
            <a:spAutoFit/>
          </a:bodyPr>
          <a:lstStyle/>
          <a:p>
            <a:pPr lvl="0" defTabSz="457200">
              <a:spcBef>
                <a:spcPct val="0"/>
              </a:spcBef>
              <a:defRPr/>
            </a:pPr>
            <a:r>
              <a:rPr lang="en-US" sz="54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Amanda – please be generous.</a:t>
            </a:r>
          </a:p>
          <a:p>
            <a:pPr lvl="0" defTabSz="457200">
              <a:lnSpc>
                <a:spcPct val="150000"/>
              </a:lnSpc>
              <a:spcBef>
                <a:spcPct val="0"/>
              </a:spcBef>
              <a:defRPr/>
            </a:pPr>
            <a:r>
              <a:rPr lang="en-US" sz="54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It’s for men’s cancer.</a:t>
            </a:r>
          </a:p>
        </p:txBody>
      </p:sp>
      <p:grpSp>
        <p:nvGrpSpPr>
          <p:cNvPr id="2" name="Group 1">
            <a:extLst>
              <a:ext uri="{FF2B5EF4-FFF2-40B4-BE49-F238E27FC236}">
                <a16:creationId xmlns:a16="http://schemas.microsoft.com/office/drawing/2014/main" id="{F2749FBE-DE30-1940-AF32-E0A8D87FCA15}"/>
              </a:ext>
            </a:extLst>
          </p:cNvPr>
          <p:cNvGrpSpPr/>
          <p:nvPr/>
        </p:nvGrpSpPr>
        <p:grpSpPr>
          <a:xfrm>
            <a:off x="3766405" y="480488"/>
            <a:ext cx="4659189" cy="1844470"/>
            <a:chOff x="4057473" y="-139835"/>
            <a:chExt cx="4659189" cy="1844470"/>
          </a:xfrm>
        </p:grpSpPr>
        <p:sp>
          <p:nvSpPr>
            <p:cNvPr id="9" name="TextBox 8">
              <a:extLst>
                <a:ext uri="{FF2B5EF4-FFF2-40B4-BE49-F238E27FC236}">
                  <a16:creationId xmlns:a16="http://schemas.microsoft.com/office/drawing/2014/main" id="{B73751AA-C777-4BA3-AB13-F5CE0614C708}"/>
                </a:ext>
              </a:extLst>
            </p:cNvPr>
            <p:cNvSpPr txBox="1"/>
            <p:nvPr/>
          </p:nvSpPr>
          <p:spPr>
            <a:xfrm>
              <a:off x="4057473" y="-139835"/>
              <a:ext cx="4659189" cy="1107996"/>
            </a:xfrm>
            <a:prstGeom prst="rect">
              <a:avLst/>
            </a:prstGeom>
            <a:noFill/>
          </p:spPr>
          <p:txBody>
            <a:bodyPr wrap="square" rtlCol="0">
              <a:spAutoFit/>
            </a:bodyPr>
            <a:lstStyle/>
            <a:p>
              <a:pPr algn="ctr"/>
              <a:r>
                <a:rPr lang="en-US" sz="6600" b="1" dirty="0" err="1">
                  <a:solidFill>
                    <a:srgbClr val="09426A"/>
                  </a:solidFill>
                  <a:latin typeface="Arimo" panose="020B0604020202020204" pitchFamily="34" charset="0"/>
                  <a:ea typeface="Arimo" panose="020B0604020202020204" pitchFamily="34" charset="0"/>
                  <a:cs typeface="Arimo" panose="020B0604020202020204" pitchFamily="34" charset="0"/>
                </a:rPr>
                <a:t>Movember</a:t>
              </a:r>
              <a:endParaRPr lang="en-CA" sz="36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pic>
          <p:nvPicPr>
            <p:cNvPr id="8" name="Picture 7" descr="A black and white logo&#10;&#10;Description automatically generated with low confidence">
              <a:extLst>
                <a:ext uri="{FF2B5EF4-FFF2-40B4-BE49-F238E27FC236}">
                  <a16:creationId xmlns:a16="http://schemas.microsoft.com/office/drawing/2014/main" id="{266621EF-FD87-414C-AEE9-31E7F85A0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7342" y="887290"/>
              <a:ext cx="2839453" cy="817345"/>
            </a:xfrm>
            <a:prstGeom prst="rect">
              <a:avLst/>
            </a:prstGeom>
          </p:spPr>
        </p:pic>
      </p:grpSp>
    </p:spTree>
    <p:extLst>
      <p:ext uri="{BB962C8B-B14F-4D97-AF65-F5344CB8AC3E}">
        <p14:creationId xmlns:p14="http://schemas.microsoft.com/office/powerpoint/2010/main" val="46367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15</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3" name="TextBox 12">
            <a:extLst>
              <a:ext uri="{FF2B5EF4-FFF2-40B4-BE49-F238E27FC236}">
                <a16:creationId xmlns:a16="http://schemas.microsoft.com/office/drawing/2014/main" id="{F6AEBDDD-E3AD-0249-96CD-E50E21064ED6}"/>
              </a:ext>
            </a:extLst>
          </p:cNvPr>
          <p:cNvSpPr txBox="1"/>
          <p:nvPr/>
        </p:nvSpPr>
        <p:spPr>
          <a:xfrm>
            <a:off x="1422376" y="1262314"/>
            <a:ext cx="9347248" cy="4426166"/>
          </a:xfrm>
          <a:prstGeom prst="rect">
            <a:avLst/>
          </a:prstGeom>
          <a:solidFill>
            <a:srgbClr val="09426A"/>
          </a:solidFill>
        </p:spPr>
        <p:txBody>
          <a:bodyPr wrap="square" lIns="288000" tIns="180000" rIns="288000" bIns="180000" rtlCol="0">
            <a:spAutoFit/>
          </a:bodyPr>
          <a:lstStyle>
            <a:defPPr>
              <a:defRPr lang="en-US"/>
            </a:defPPr>
            <a:lvl1pPr marR="0" lvl="0" indent="0" defTabSz="457200" fontAlgn="auto">
              <a:lnSpc>
                <a:spcPct val="100000"/>
              </a:lnSpc>
              <a:spcBef>
                <a:spcPct val="0"/>
              </a:spcBef>
              <a:spcAft>
                <a:spcPts val="0"/>
              </a:spcAft>
              <a:buClrTx/>
              <a:buSzTx/>
              <a:buFontTx/>
              <a:buNone/>
              <a:tabLst/>
              <a:defRPr kumimoji="0" b="0" i="0" u="none" strike="noStrike" cap="none" spc="0" normalizeH="0" baseline="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defRPr>
            </a:lvl1pPr>
          </a:lstStyle>
          <a:p>
            <a:pPr algn="ctr"/>
            <a:r>
              <a:rPr lang="en-US" sz="6600" b="1" dirty="0">
                <a:solidFill>
                  <a:schemeClr val="bg1"/>
                </a:solidFill>
              </a:rPr>
              <a:t>How much dirt is in a hole that is 3 feet wide, 5 feet long, and 4 feet deep?</a:t>
            </a:r>
          </a:p>
        </p:txBody>
      </p:sp>
    </p:spTree>
    <p:extLst>
      <p:ext uri="{BB962C8B-B14F-4D97-AF65-F5344CB8AC3E}">
        <p14:creationId xmlns:p14="http://schemas.microsoft.com/office/powerpoint/2010/main" val="62977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16</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3" name="TextBox 12">
            <a:extLst>
              <a:ext uri="{FF2B5EF4-FFF2-40B4-BE49-F238E27FC236}">
                <a16:creationId xmlns:a16="http://schemas.microsoft.com/office/drawing/2014/main" id="{F6AEBDDD-E3AD-0249-96CD-E50E21064ED6}"/>
              </a:ext>
            </a:extLst>
          </p:cNvPr>
          <p:cNvSpPr txBox="1"/>
          <p:nvPr/>
        </p:nvSpPr>
        <p:spPr>
          <a:xfrm>
            <a:off x="2397665" y="2415252"/>
            <a:ext cx="7396670" cy="2579507"/>
          </a:xfrm>
          <a:prstGeom prst="rect">
            <a:avLst/>
          </a:prstGeom>
          <a:solidFill>
            <a:srgbClr val="09426A"/>
          </a:solidFill>
        </p:spPr>
        <p:txBody>
          <a:bodyPr wrap="square" lIns="288000" tIns="180000" rIns="288000" bIns="180000" rtlCol="0">
            <a:spAutoFit/>
          </a:bodyPr>
          <a:lstStyle>
            <a:defPPr>
              <a:defRPr lang="en-US"/>
            </a:defPPr>
            <a:lvl1pPr marR="0" lvl="0" indent="0" defTabSz="457200" fontAlgn="auto">
              <a:lnSpc>
                <a:spcPct val="100000"/>
              </a:lnSpc>
              <a:spcBef>
                <a:spcPct val="0"/>
              </a:spcBef>
              <a:spcAft>
                <a:spcPts val="0"/>
              </a:spcAft>
              <a:buClrTx/>
              <a:buSzTx/>
              <a:buFontTx/>
              <a:buNone/>
              <a:tabLst/>
              <a:defRPr kumimoji="0" b="0" i="0" u="none" strike="noStrike" cap="none" spc="0" normalizeH="0" baseline="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defRPr>
            </a:lvl1pPr>
          </a:lstStyle>
          <a:p>
            <a:pPr algn="ctr"/>
            <a:r>
              <a:rPr lang="en-US" sz="7200" b="1" dirty="0">
                <a:solidFill>
                  <a:schemeClr val="bg1"/>
                </a:solidFill>
              </a:rPr>
              <a:t>None – it’s a hole.</a:t>
            </a:r>
          </a:p>
        </p:txBody>
      </p:sp>
    </p:spTree>
    <p:extLst>
      <p:ext uri="{BB962C8B-B14F-4D97-AF65-F5344CB8AC3E}">
        <p14:creationId xmlns:p14="http://schemas.microsoft.com/office/powerpoint/2010/main" val="129062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17</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3" name="TextBox 12">
            <a:extLst>
              <a:ext uri="{FF2B5EF4-FFF2-40B4-BE49-F238E27FC236}">
                <a16:creationId xmlns:a16="http://schemas.microsoft.com/office/drawing/2014/main" id="{F6AEBDDD-E3AD-0249-96CD-E50E21064ED6}"/>
              </a:ext>
            </a:extLst>
          </p:cNvPr>
          <p:cNvSpPr txBox="1"/>
          <p:nvPr/>
        </p:nvSpPr>
        <p:spPr>
          <a:xfrm>
            <a:off x="1207903" y="835958"/>
            <a:ext cx="9776193" cy="5441829"/>
          </a:xfrm>
          <a:prstGeom prst="rect">
            <a:avLst/>
          </a:prstGeom>
          <a:solidFill>
            <a:srgbClr val="09426A"/>
          </a:solidFill>
        </p:spPr>
        <p:txBody>
          <a:bodyPr wrap="square" lIns="288000" tIns="180000" rIns="288000" bIns="180000" rtlCol="0">
            <a:spAutoFit/>
          </a:bodyPr>
          <a:lstStyle>
            <a:defPPr>
              <a:defRPr lang="en-US"/>
            </a:defPPr>
            <a:lvl1pPr marR="0" lvl="0" indent="0" defTabSz="457200" fontAlgn="auto">
              <a:lnSpc>
                <a:spcPct val="100000"/>
              </a:lnSpc>
              <a:spcBef>
                <a:spcPct val="0"/>
              </a:spcBef>
              <a:spcAft>
                <a:spcPts val="0"/>
              </a:spcAft>
              <a:buClrTx/>
              <a:buSzTx/>
              <a:buFontTx/>
              <a:buNone/>
              <a:tabLst/>
              <a:defRPr kumimoji="0" b="0" i="0" u="none" strike="noStrike" cap="none" spc="0" normalizeH="0" baseline="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defRPr>
            </a:lvl1pPr>
          </a:lstStyle>
          <a:p>
            <a:pPr algn="ctr"/>
            <a:r>
              <a:rPr lang="en-US" sz="6600" b="1" dirty="0">
                <a:solidFill>
                  <a:schemeClr val="bg1"/>
                </a:solidFill>
              </a:rPr>
              <a:t>Before Mount Everest was discovered, what was the highest mountain in the world?</a:t>
            </a:r>
          </a:p>
        </p:txBody>
      </p:sp>
    </p:spTree>
    <p:extLst>
      <p:ext uri="{BB962C8B-B14F-4D97-AF65-F5344CB8AC3E}">
        <p14:creationId xmlns:p14="http://schemas.microsoft.com/office/powerpoint/2010/main" val="284739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18</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3" name="TextBox 12">
            <a:extLst>
              <a:ext uri="{FF2B5EF4-FFF2-40B4-BE49-F238E27FC236}">
                <a16:creationId xmlns:a16="http://schemas.microsoft.com/office/drawing/2014/main" id="{F6AEBDDD-E3AD-0249-96CD-E50E21064ED6}"/>
              </a:ext>
            </a:extLst>
          </p:cNvPr>
          <p:cNvSpPr txBox="1"/>
          <p:nvPr/>
        </p:nvSpPr>
        <p:spPr>
          <a:xfrm>
            <a:off x="2397665" y="2779078"/>
            <a:ext cx="7396670" cy="1471511"/>
          </a:xfrm>
          <a:prstGeom prst="rect">
            <a:avLst/>
          </a:prstGeom>
          <a:solidFill>
            <a:srgbClr val="09426A"/>
          </a:solidFill>
        </p:spPr>
        <p:txBody>
          <a:bodyPr wrap="square" lIns="288000" tIns="180000" rIns="288000" bIns="180000" rtlCol="0">
            <a:spAutoFit/>
          </a:bodyPr>
          <a:lstStyle>
            <a:defPPr>
              <a:defRPr lang="en-US"/>
            </a:defPPr>
            <a:lvl1pPr marR="0" lvl="0" indent="0" defTabSz="457200" fontAlgn="auto">
              <a:lnSpc>
                <a:spcPct val="100000"/>
              </a:lnSpc>
              <a:spcBef>
                <a:spcPct val="0"/>
              </a:spcBef>
              <a:spcAft>
                <a:spcPts val="0"/>
              </a:spcAft>
              <a:buClrTx/>
              <a:buSzTx/>
              <a:buFontTx/>
              <a:buNone/>
              <a:tabLst/>
              <a:defRPr kumimoji="0" b="0" i="0" u="none" strike="noStrike" cap="none" spc="0" normalizeH="0" baseline="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defRPr>
            </a:lvl1pPr>
          </a:lstStyle>
          <a:p>
            <a:pPr algn="ctr"/>
            <a:r>
              <a:rPr lang="en-US" sz="7200" b="1" dirty="0">
                <a:solidFill>
                  <a:schemeClr val="bg1"/>
                </a:solidFill>
              </a:rPr>
              <a:t>Mount Everest.</a:t>
            </a:r>
          </a:p>
        </p:txBody>
      </p:sp>
    </p:spTree>
    <p:extLst>
      <p:ext uri="{BB962C8B-B14F-4D97-AF65-F5344CB8AC3E}">
        <p14:creationId xmlns:p14="http://schemas.microsoft.com/office/powerpoint/2010/main" val="33868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19</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4" name="TextBox 13">
            <a:extLst>
              <a:ext uri="{FF2B5EF4-FFF2-40B4-BE49-F238E27FC236}">
                <a16:creationId xmlns:a16="http://schemas.microsoft.com/office/drawing/2014/main" id="{E01F2AF4-3D34-44AC-9F51-40E427AFD14B}"/>
              </a:ext>
            </a:extLst>
          </p:cNvPr>
          <p:cNvSpPr txBox="1"/>
          <p:nvPr/>
        </p:nvSpPr>
        <p:spPr>
          <a:xfrm>
            <a:off x="1618430" y="354826"/>
            <a:ext cx="8955139" cy="646331"/>
          </a:xfrm>
          <a:prstGeom prst="rect">
            <a:avLst/>
          </a:prstGeom>
          <a:noFill/>
        </p:spPr>
        <p:txBody>
          <a:bodyPr wrap="square" rtlCol="0">
            <a:spAutoFit/>
          </a:bodyPr>
          <a:lstStyle/>
          <a:p>
            <a:pPr algn="ctr"/>
            <a:r>
              <a:rPr lang="en-US" sz="3600" b="1" dirty="0">
                <a:solidFill>
                  <a:srgbClr val="09426A"/>
                </a:solidFill>
                <a:latin typeface="Arimo" panose="020B0604020202020204" pitchFamily="34" charset="0"/>
                <a:ea typeface="Arimo" panose="020B0604020202020204" pitchFamily="34" charset="0"/>
                <a:cs typeface="Arimo" panose="020B0604020202020204" pitchFamily="34" charset="0"/>
              </a:rPr>
              <a:t>What color are the circles in this photo?</a:t>
            </a:r>
            <a:endParaRPr lang="en-CA" sz="36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pic>
        <p:nvPicPr>
          <p:cNvPr id="15" name="Picture 14" descr="munker optical ilusion confetti">
            <a:extLst>
              <a:ext uri="{FF2B5EF4-FFF2-40B4-BE49-F238E27FC236}">
                <a16:creationId xmlns:a16="http://schemas.microsoft.com/office/drawing/2014/main" id="{BDDEE31A-E402-4C6C-A5E5-26EC1300E8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1092" y="1040979"/>
            <a:ext cx="8209816" cy="5139029"/>
          </a:xfrm>
          <a:prstGeom prst="rect">
            <a:avLst/>
          </a:prstGeom>
          <a:noFill/>
          <a:ln>
            <a:noFill/>
          </a:ln>
        </p:spPr>
      </p:pic>
    </p:spTree>
    <p:extLst>
      <p:ext uri="{BB962C8B-B14F-4D97-AF65-F5344CB8AC3E}">
        <p14:creationId xmlns:p14="http://schemas.microsoft.com/office/powerpoint/2010/main" val="42583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15264" r="11767" b="2879"/>
          <a:stretch/>
        </p:blipFill>
        <p:spPr>
          <a:xfrm>
            <a:off x="0" y="593128"/>
            <a:ext cx="6096000" cy="6270285"/>
          </a:xfrm>
          <a:prstGeom prst="rect">
            <a:avLst/>
          </a:prstGeom>
        </p:spPr>
      </p:pic>
      <p:sp>
        <p:nvSpPr>
          <p:cNvPr id="9" name="TextBox 8">
            <a:extLst>
              <a:ext uri="{FF2B5EF4-FFF2-40B4-BE49-F238E27FC236}">
                <a16:creationId xmlns:a16="http://schemas.microsoft.com/office/drawing/2014/main" id="{0D3C158F-2C2D-DA48-847F-2BE5576B52E0}"/>
              </a:ext>
            </a:extLst>
          </p:cNvPr>
          <p:cNvSpPr txBox="1"/>
          <p:nvPr/>
        </p:nvSpPr>
        <p:spPr>
          <a:xfrm>
            <a:off x="295135" y="105447"/>
            <a:ext cx="11547764" cy="6826823"/>
          </a:xfrm>
          <a:prstGeom prst="rect">
            <a:avLst/>
          </a:prstGeom>
          <a:noFill/>
        </p:spPr>
        <p:txBody>
          <a:bodyPr wrap="square" lIns="288000" tIns="180000" rIns="288000" bIns="180000" rtlCol="0">
            <a:spAutoFit/>
          </a:bodyPr>
          <a:lstStyle/>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Welcome to Virtual Life! </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It’s not Jamaica Mon, but we’re very excited about our Virtual Conference</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Welcome back to everyone that has been at Conference in the past – I miss you man!</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Welcome to all the newcomers to Conference – be a sponge!</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We think it’s going to be a great three days!</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Lots of tremendous changes since the last time we were together</a:t>
            </a:r>
          </a:p>
          <a:p>
            <a:pPr lvl="0" algn="just" defTabSz="457200">
              <a:spcBef>
                <a:spcPct val="0"/>
              </a:spcBef>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40427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20</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4000"/>
            <a:extLst>
              <a:ext uri="{28A0092B-C50C-407E-A947-70E740481C1C}">
                <a14:useLocalDpi xmlns:a14="http://schemas.microsoft.com/office/drawing/2010/main" val="0"/>
              </a:ext>
            </a:extLst>
          </a:blip>
          <a:srcRect l="15264" r="11767" b="2879"/>
          <a:stretch/>
        </p:blipFill>
        <p:spPr>
          <a:xfrm>
            <a:off x="0" y="589640"/>
            <a:ext cx="6096000" cy="6270285"/>
          </a:xfrm>
          <a:prstGeom prst="rect">
            <a:avLst/>
          </a:prstGeom>
        </p:spPr>
      </p:pic>
      <p:sp>
        <p:nvSpPr>
          <p:cNvPr id="9" name="TextBox 8">
            <a:extLst>
              <a:ext uri="{FF2B5EF4-FFF2-40B4-BE49-F238E27FC236}">
                <a16:creationId xmlns:a16="http://schemas.microsoft.com/office/drawing/2014/main" id="{B73751AA-C777-4BA3-AB13-F5CE0614C708}"/>
              </a:ext>
            </a:extLst>
          </p:cNvPr>
          <p:cNvSpPr txBox="1"/>
          <p:nvPr/>
        </p:nvSpPr>
        <p:spPr>
          <a:xfrm>
            <a:off x="856375" y="-101160"/>
            <a:ext cx="10479250" cy="1200329"/>
          </a:xfrm>
          <a:prstGeom prst="rect">
            <a:avLst/>
          </a:prstGeom>
          <a:noFill/>
        </p:spPr>
        <p:txBody>
          <a:bodyPr wrap="square" rtlCol="0">
            <a:spAutoFit/>
          </a:bodyPr>
          <a:lstStyle/>
          <a:p>
            <a:pPr algn="ctr"/>
            <a:r>
              <a:rPr lang="en-US" sz="3600" b="1" dirty="0">
                <a:solidFill>
                  <a:srgbClr val="09426A"/>
                </a:solidFill>
                <a:latin typeface="Arimo" panose="020B0604020202020204" pitchFamily="34" charset="0"/>
                <a:ea typeface="Arimo" panose="020B0604020202020204" pitchFamily="34" charset="0"/>
                <a:cs typeface="Arimo" panose="020B0604020202020204" pitchFamily="34" charset="0"/>
              </a:rPr>
              <a:t>Most people see four </a:t>
            </a:r>
            <a:r>
              <a:rPr lang="en-US" sz="3600" b="1" dirty="0" err="1">
                <a:solidFill>
                  <a:srgbClr val="09426A"/>
                </a:solidFill>
                <a:latin typeface="Arimo" panose="020B0604020202020204" pitchFamily="34" charset="0"/>
                <a:ea typeface="Arimo" panose="020B0604020202020204" pitchFamily="34" charset="0"/>
                <a:cs typeface="Arimo" panose="020B0604020202020204" pitchFamily="34" charset="0"/>
              </a:rPr>
              <a:t>colours</a:t>
            </a:r>
            <a:r>
              <a:rPr lang="en-US" sz="3600" b="1" dirty="0">
                <a:solidFill>
                  <a:srgbClr val="09426A"/>
                </a:solidFill>
                <a:latin typeface="Arimo" panose="020B0604020202020204" pitchFamily="34" charset="0"/>
                <a:ea typeface="Arimo" panose="020B0604020202020204" pitchFamily="34" charset="0"/>
                <a:cs typeface="Arimo" panose="020B0604020202020204" pitchFamily="34" charset="0"/>
              </a:rPr>
              <a:t> (English vs. American) but they are all the same.</a:t>
            </a:r>
            <a:endParaRPr lang="en-CA" sz="36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pic>
        <p:nvPicPr>
          <p:cNvPr id="11" name="Picture 10" descr="munker optical ilusion confetti">
            <a:extLst>
              <a:ext uri="{FF2B5EF4-FFF2-40B4-BE49-F238E27FC236}">
                <a16:creationId xmlns:a16="http://schemas.microsoft.com/office/drawing/2014/main" id="{5A34CF6C-1288-4E98-A821-825E0DEA2F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1092" y="1049985"/>
            <a:ext cx="8209816" cy="5139029"/>
          </a:xfrm>
          <a:prstGeom prst="rect">
            <a:avLst/>
          </a:prstGeom>
          <a:noFill/>
          <a:ln>
            <a:noFill/>
          </a:ln>
        </p:spPr>
      </p:pic>
    </p:spTree>
    <p:extLst>
      <p:ext uri="{BB962C8B-B14F-4D97-AF65-F5344CB8AC3E}">
        <p14:creationId xmlns:p14="http://schemas.microsoft.com/office/powerpoint/2010/main" val="259641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21</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4000"/>
            <a:extLst>
              <a:ext uri="{28A0092B-C50C-407E-A947-70E740481C1C}">
                <a14:useLocalDpi xmlns:a14="http://schemas.microsoft.com/office/drawing/2010/main" val="0"/>
              </a:ext>
            </a:extLst>
          </a:blip>
          <a:srcRect l="15264" r="11767" b="2879"/>
          <a:stretch/>
        </p:blipFill>
        <p:spPr>
          <a:xfrm>
            <a:off x="0" y="599067"/>
            <a:ext cx="6096000" cy="6270285"/>
          </a:xfrm>
          <a:prstGeom prst="rect">
            <a:avLst/>
          </a:prstGeom>
        </p:spPr>
      </p:pic>
      <p:sp>
        <p:nvSpPr>
          <p:cNvPr id="9" name="TextBox 8">
            <a:extLst>
              <a:ext uri="{FF2B5EF4-FFF2-40B4-BE49-F238E27FC236}">
                <a16:creationId xmlns:a16="http://schemas.microsoft.com/office/drawing/2014/main" id="{B73751AA-C777-4BA3-AB13-F5CE0614C708}"/>
              </a:ext>
            </a:extLst>
          </p:cNvPr>
          <p:cNvSpPr txBox="1"/>
          <p:nvPr/>
        </p:nvSpPr>
        <p:spPr>
          <a:xfrm>
            <a:off x="189060" y="107199"/>
            <a:ext cx="11428561" cy="1200329"/>
          </a:xfrm>
          <a:prstGeom prst="rect">
            <a:avLst/>
          </a:prstGeom>
          <a:noFill/>
        </p:spPr>
        <p:txBody>
          <a:bodyPr wrap="square" rtlCol="0">
            <a:spAutoFit/>
          </a:bodyPr>
          <a:lstStyle/>
          <a:p>
            <a:pPr algn="ctr"/>
            <a:r>
              <a:rPr lang="en-US" sz="3600" b="1" dirty="0">
                <a:solidFill>
                  <a:srgbClr val="09426A"/>
                </a:solidFill>
                <a:latin typeface="Arimo" panose="020B0604020202020204" pitchFamily="34" charset="0"/>
                <a:ea typeface="Arimo" panose="020B0604020202020204" pitchFamily="34" charset="0"/>
                <a:cs typeface="Arimo" panose="020B0604020202020204" pitchFamily="34" charset="0"/>
              </a:rPr>
              <a:t>There are a total of 12 black dots in this image, but you can't see them all at once.</a:t>
            </a:r>
            <a:endParaRPr lang="en-CA" sz="36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pic>
        <p:nvPicPr>
          <p:cNvPr id="18" name="Picture 17" descr="nino extinction illusion">
            <a:extLst>
              <a:ext uri="{FF2B5EF4-FFF2-40B4-BE49-F238E27FC236}">
                <a16:creationId xmlns:a16="http://schemas.microsoft.com/office/drawing/2014/main" id="{C3DF8CA2-6E42-4F31-A193-D8A8C86C5A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76119" y="1237199"/>
            <a:ext cx="7454442" cy="5262709"/>
          </a:xfrm>
          <a:prstGeom prst="rect">
            <a:avLst/>
          </a:prstGeom>
          <a:noFill/>
          <a:ln>
            <a:noFill/>
          </a:ln>
        </p:spPr>
      </p:pic>
    </p:spTree>
    <p:extLst>
      <p:ext uri="{BB962C8B-B14F-4D97-AF65-F5344CB8AC3E}">
        <p14:creationId xmlns:p14="http://schemas.microsoft.com/office/powerpoint/2010/main" val="6716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22</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93040" y="1405458"/>
            <a:ext cx="11406019" cy="3910147"/>
          </a:xfrm>
          <a:prstGeom prst="rect">
            <a:avLst/>
          </a:prstGeom>
          <a:noFill/>
        </p:spPr>
        <p:txBody>
          <a:bodyPr wrap="square" lIns="288000" tIns="360000" rIns="360000" bIns="360000" rtlCol="0">
            <a:spAutoFit/>
          </a:bodyPr>
          <a:lstStyle/>
          <a:p>
            <a:pPr marL="285750" indent="-285750" algn="just" defTabSz="457200">
              <a:lnSpc>
                <a:spcPct val="150000"/>
              </a:lnSpc>
              <a:spcBef>
                <a:spcPct val="0"/>
              </a:spcBef>
              <a:buFont typeface="Arial" panose="020B0604020202020204" pitchFamily="34" charset="0"/>
              <a:buChar char="•"/>
              <a:defRPr/>
            </a:pPr>
            <a:r>
              <a:rPr lang="en-US" sz="4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New prospecting ideas and tools</a:t>
            </a:r>
          </a:p>
          <a:p>
            <a:pPr marL="285750" indent="-285750" algn="just" defTabSz="457200">
              <a:lnSpc>
                <a:spcPct val="150000"/>
              </a:lnSpc>
              <a:spcBef>
                <a:spcPct val="0"/>
              </a:spcBef>
              <a:buFont typeface="Arial" panose="020B0604020202020204" pitchFamily="34" charset="0"/>
              <a:buChar char="•"/>
              <a:defRPr/>
            </a:pPr>
            <a:r>
              <a:rPr lang="en-US" sz="4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New revenue opportunities</a:t>
            </a:r>
          </a:p>
          <a:p>
            <a:pPr marL="285750" indent="-285750" algn="just" defTabSz="457200">
              <a:lnSpc>
                <a:spcPct val="150000"/>
              </a:lnSpc>
              <a:spcBef>
                <a:spcPct val="0"/>
              </a:spcBef>
              <a:buFont typeface="Arial" panose="020B0604020202020204" pitchFamily="34" charset="0"/>
              <a:buChar char="•"/>
              <a:defRPr/>
            </a:pPr>
            <a:r>
              <a:rPr lang="en-US" sz="4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New Warehouse capabilities</a:t>
            </a:r>
          </a:p>
        </p:txBody>
      </p:sp>
      <p:sp>
        <p:nvSpPr>
          <p:cNvPr id="9" name="TextBox 8">
            <a:extLst>
              <a:ext uri="{FF2B5EF4-FFF2-40B4-BE49-F238E27FC236}">
                <a16:creationId xmlns:a16="http://schemas.microsoft.com/office/drawing/2014/main" id="{B73751AA-C777-4BA3-AB13-F5CE0614C708}"/>
              </a:ext>
            </a:extLst>
          </p:cNvPr>
          <p:cNvSpPr txBox="1"/>
          <p:nvPr/>
        </p:nvSpPr>
        <p:spPr>
          <a:xfrm>
            <a:off x="-660053" y="-13129"/>
            <a:ext cx="9317036" cy="707886"/>
          </a:xfrm>
          <a:prstGeom prst="rect">
            <a:avLst/>
          </a:prstGeom>
          <a:noFill/>
        </p:spPr>
        <p:txBody>
          <a:bodyPr wrap="square" rtlCol="0">
            <a:spAutoFit/>
          </a:bodyPr>
          <a:lstStyle/>
          <a:p>
            <a:pPr algn="ctr"/>
            <a:r>
              <a:rPr lang="en-US" sz="4000" b="1" dirty="0">
                <a:solidFill>
                  <a:srgbClr val="09426A"/>
                </a:solidFill>
                <a:latin typeface="Arimo" panose="020B0604020202020204" pitchFamily="34" charset="0"/>
                <a:ea typeface="Arimo" panose="020B0604020202020204" pitchFamily="34" charset="0"/>
                <a:cs typeface="Arimo" panose="020B0604020202020204" pitchFamily="34" charset="0"/>
              </a:rPr>
              <a:t>Great stuff coming this week…</a:t>
            </a:r>
            <a:endParaRPr lang="en-CA" sz="40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291747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BB5006B9-72CB-43E0-AF5A-41DD4E07846F}"/>
              </a:ext>
            </a:extLst>
          </p:cNvPr>
          <p:cNvPicPr>
            <a:picLocks noChangeAspect="1"/>
          </p:cNvPicPr>
          <p:nvPr/>
        </p:nvPicPr>
        <p:blipFill rotWithShape="1">
          <a:blip r:embed="rId3">
            <a:extLst>
              <a:ext uri="{28A0092B-C50C-407E-A947-70E740481C1C}">
                <a14:useLocalDpi xmlns:a14="http://schemas.microsoft.com/office/drawing/2010/main" val="0"/>
              </a:ext>
            </a:extLst>
          </a:blip>
          <a:srcRect l="54054" t="34070" r="3220"/>
          <a:stretch/>
        </p:blipFill>
        <p:spPr>
          <a:xfrm>
            <a:off x="3017885" y="388747"/>
            <a:ext cx="6156230" cy="6079050"/>
          </a:xfrm>
          <a:prstGeom prst="rect">
            <a:avLst/>
          </a:prstGeom>
        </p:spPr>
      </p:pic>
      <p:sp>
        <p:nvSpPr>
          <p:cNvPr id="9" name="TextBox 8">
            <a:extLst>
              <a:ext uri="{FF2B5EF4-FFF2-40B4-BE49-F238E27FC236}">
                <a16:creationId xmlns:a16="http://schemas.microsoft.com/office/drawing/2014/main" id="{674FA99C-224C-4199-ADA7-5CF571FCEDC4}"/>
              </a:ext>
            </a:extLst>
          </p:cNvPr>
          <p:cNvSpPr txBox="1"/>
          <p:nvPr/>
        </p:nvSpPr>
        <p:spPr>
          <a:xfrm>
            <a:off x="4342107" y="2323184"/>
            <a:ext cx="3507785" cy="2210175"/>
          </a:xfrm>
          <a:prstGeom prst="rect">
            <a:avLst/>
          </a:prstGeom>
          <a:solidFill>
            <a:schemeClr val="bg1">
              <a:alpha val="64000"/>
            </a:schemeClr>
          </a:solidFill>
        </p:spPr>
        <p:txBody>
          <a:bodyPr wrap="square" lIns="288000" tIns="180000" rIns="288000" bIns="180000" rtlCol="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Thank you!</a:t>
            </a:r>
          </a:p>
        </p:txBody>
      </p:sp>
    </p:spTree>
    <p:extLst>
      <p:ext uri="{BB962C8B-B14F-4D97-AF65-F5344CB8AC3E}">
        <p14:creationId xmlns:p14="http://schemas.microsoft.com/office/powerpoint/2010/main" val="43092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3</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9" name="TextBox 8">
            <a:extLst>
              <a:ext uri="{FF2B5EF4-FFF2-40B4-BE49-F238E27FC236}">
                <a16:creationId xmlns:a16="http://schemas.microsoft.com/office/drawing/2014/main" id="{0D3C158F-2C2D-DA48-847F-2BE5576B52E0}"/>
              </a:ext>
            </a:extLst>
          </p:cNvPr>
          <p:cNvSpPr txBox="1"/>
          <p:nvPr/>
        </p:nvSpPr>
        <p:spPr>
          <a:xfrm>
            <a:off x="345913" y="347337"/>
            <a:ext cx="11064319" cy="5903494"/>
          </a:xfrm>
          <a:prstGeom prst="rect">
            <a:avLst/>
          </a:prstGeom>
          <a:noFill/>
        </p:spPr>
        <p:txBody>
          <a:bodyPr wrap="square" lIns="288000" tIns="180000" rIns="288000" bIns="180000" rtlCol="0">
            <a:spAutoFit/>
          </a:bodyPr>
          <a:lstStyle/>
          <a:p>
            <a:pPr lvl="0" algn="just" defTabSz="457200">
              <a:spcBef>
                <a:spcPct val="0"/>
              </a:spcBef>
              <a:spcAft>
                <a:spcPts val="3600"/>
              </a:spcAft>
              <a:defRPr/>
            </a:pPr>
            <a:r>
              <a:rPr lang="en-US" sz="6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So much new stuff!</a:t>
            </a:r>
          </a:p>
          <a:p>
            <a:pPr lvl="0" algn="just" defTabSz="457200">
              <a:spcBef>
                <a:spcPct val="0"/>
              </a:spcBef>
              <a:spcAft>
                <a:spcPts val="3600"/>
              </a:spcAft>
              <a:defRPr/>
            </a:pPr>
            <a:r>
              <a:rPr lang="en-US" sz="6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110 Head Office staff – you will meet many of them in upcoming presentations</a:t>
            </a:r>
          </a:p>
          <a:p>
            <a:pPr lvl="0" algn="just" defTabSz="457200">
              <a:spcBef>
                <a:spcPct val="0"/>
              </a:spcBef>
              <a:spcAft>
                <a:spcPts val="3600"/>
              </a:spcAft>
              <a:defRPr/>
            </a:pPr>
            <a:r>
              <a:rPr lang="en-US" sz="6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Much more</a:t>
            </a:r>
          </a:p>
        </p:txBody>
      </p:sp>
    </p:spTree>
    <p:extLst>
      <p:ext uri="{BB962C8B-B14F-4D97-AF65-F5344CB8AC3E}">
        <p14:creationId xmlns:p14="http://schemas.microsoft.com/office/powerpoint/2010/main" val="26072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4</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grpSp>
        <p:nvGrpSpPr>
          <p:cNvPr id="8" name="Group 7">
            <a:extLst>
              <a:ext uri="{FF2B5EF4-FFF2-40B4-BE49-F238E27FC236}">
                <a16:creationId xmlns:a16="http://schemas.microsoft.com/office/drawing/2014/main" id="{D1BC59FE-9A93-7347-BB4B-A266AE1F4AFB}"/>
              </a:ext>
            </a:extLst>
          </p:cNvPr>
          <p:cNvGrpSpPr/>
          <p:nvPr/>
        </p:nvGrpSpPr>
        <p:grpSpPr>
          <a:xfrm>
            <a:off x="5635418" y="1180196"/>
            <a:ext cx="6424224" cy="4304491"/>
            <a:chOff x="6815193" y="3396122"/>
            <a:chExt cx="3048294" cy="2042481"/>
          </a:xfrm>
        </p:grpSpPr>
        <p:pic>
          <p:nvPicPr>
            <p:cNvPr id="4" name="Picture 3" descr="A person smiling for the camera&#10;&#10;Description automatically generated with medium confidence">
              <a:extLst>
                <a:ext uri="{FF2B5EF4-FFF2-40B4-BE49-F238E27FC236}">
                  <a16:creationId xmlns:a16="http://schemas.microsoft.com/office/drawing/2014/main" id="{D2012BB5-5D24-704E-8067-7ABF519BF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1808" y="3396122"/>
              <a:ext cx="1655064" cy="1655064"/>
            </a:xfrm>
            <a:prstGeom prst="ellipse">
              <a:avLst/>
            </a:prstGeom>
          </p:spPr>
        </p:pic>
        <p:sp>
          <p:nvSpPr>
            <p:cNvPr id="5" name="TextBox 4">
              <a:extLst>
                <a:ext uri="{FF2B5EF4-FFF2-40B4-BE49-F238E27FC236}">
                  <a16:creationId xmlns:a16="http://schemas.microsoft.com/office/drawing/2014/main" id="{0C1AB12F-44A4-A041-AFFB-A5251E5081E0}"/>
                </a:ext>
              </a:extLst>
            </p:cNvPr>
            <p:cNvSpPr txBox="1"/>
            <p:nvPr/>
          </p:nvSpPr>
          <p:spPr>
            <a:xfrm>
              <a:off x="6815193" y="5131468"/>
              <a:ext cx="3048294" cy="307135"/>
            </a:xfrm>
            <a:prstGeom prst="rect">
              <a:avLst/>
            </a:prstGeom>
            <a:noFill/>
          </p:spPr>
          <p:txBody>
            <a:bodyPr wrap="square" rtlCol="0">
              <a:spAutoFit/>
            </a:bodyPr>
            <a:lstStyle/>
            <a:p>
              <a:pPr algn="ctr"/>
              <a:r>
                <a:rPr lang="en-US" sz="24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Ryan Newell</a:t>
              </a:r>
              <a:endParaRPr lang="en-US" sz="2400"/>
            </a:p>
          </p:txBody>
        </p:sp>
      </p:grpSp>
      <p:sp>
        <p:nvSpPr>
          <p:cNvPr id="13" name="TextBox 12">
            <a:extLst>
              <a:ext uri="{FF2B5EF4-FFF2-40B4-BE49-F238E27FC236}">
                <a16:creationId xmlns:a16="http://schemas.microsoft.com/office/drawing/2014/main" id="{829C54B1-1464-E149-A2E1-C1CE2EA4CF35}"/>
              </a:ext>
            </a:extLst>
          </p:cNvPr>
          <p:cNvSpPr txBox="1"/>
          <p:nvPr/>
        </p:nvSpPr>
        <p:spPr>
          <a:xfrm>
            <a:off x="345913" y="368065"/>
            <a:ext cx="6706410" cy="5595717"/>
          </a:xfrm>
          <a:prstGeom prst="rect">
            <a:avLst/>
          </a:prstGeom>
          <a:noFill/>
        </p:spPr>
        <p:txBody>
          <a:bodyPr wrap="square" lIns="288000" tIns="180000" rIns="288000" bIns="180000" rtlCol="0">
            <a:spAutoFit/>
          </a:bodyPr>
          <a:lstStyle/>
          <a:p>
            <a:pPr lvl="0" defTabSz="457200">
              <a:spcBef>
                <a:spcPct val="0"/>
              </a:spcBef>
              <a:spcAft>
                <a:spcPts val="2400"/>
              </a:spcAft>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New Animated Video</a:t>
            </a:r>
          </a:p>
          <a:p>
            <a:pPr lvl="0" defTabSz="457200">
              <a:spcBef>
                <a:spcPct val="0"/>
              </a:spcBef>
              <a:spcAft>
                <a:spcPts val="2400"/>
              </a:spcAft>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New Spokesperson Video</a:t>
            </a:r>
          </a:p>
          <a:p>
            <a:pPr lvl="0" defTabSz="457200">
              <a:spcBef>
                <a:spcPct val="0"/>
              </a:spcBef>
              <a:spcAft>
                <a:spcPts val="2400"/>
              </a:spcAft>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New Website – New Splash Pages </a:t>
            </a:r>
          </a:p>
          <a:p>
            <a:pPr lvl="0" defTabSz="457200">
              <a:spcBef>
                <a:spcPct val="0"/>
              </a:spcBef>
              <a:spcAft>
                <a:spcPts val="2400"/>
              </a:spcAft>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Tori will talk to you more about it</a:t>
            </a:r>
          </a:p>
        </p:txBody>
      </p:sp>
    </p:spTree>
    <p:extLst>
      <p:ext uri="{BB962C8B-B14F-4D97-AF65-F5344CB8AC3E}">
        <p14:creationId xmlns:p14="http://schemas.microsoft.com/office/powerpoint/2010/main" val="86046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5</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22000"/>
            <a:extLst>
              <a:ext uri="{28A0092B-C50C-407E-A947-70E740481C1C}">
                <a14:useLocalDpi xmlns:a14="http://schemas.microsoft.com/office/drawing/2010/main" val="0"/>
              </a:ext>
            </a:extLst>
          </a:blip>
          <a:srcRect l="15264" r="11767" b="2879"/>
          <a:stretch/>
        </p:blipFill>
        <p:spPr>
          <a:xfrm>
            <a:off x="-1" y="580213"/>
            <a:ext cx="6103293" cy="6277787"/>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8142" y="640552"/>
            <a:ext cx="12539618" cy="5226276"/>
          </a:xfrm>
          <a:prstGeom prst="rect">
            <a:avLst/>
          </a:prstGeom>
          <a:noFill/>
        </p:spPr>
        <p:txBody>
          <a:bodyPr wrap="square" lIns="288000" tIns="360000" rIns="360000" bIns="360000" rtlCol="0">
            <a:spAutoFit/>
          </a:bodyPr>
          <a:lstStyle/>
          <a:p>
            <a:pPr marL="285750" indent="-285750" algn="just" defTabSz="457200">
              <a:lnSpc>
                <a:spcPct val="150000"/>
              </a:lnSpc>
              <a:spcBef>
                <a:spcPct val="0"/>
              </a:spcBef>
              <a:buFont typeface="Arial" panose="020B0604020202020204" pitchFamily="34" charset="0"/>
              <a:buChar char="•"/>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ELD (last live conference)</a:t>
            </a:r>
          </a:p>
          <a:p>
            <a:pPr marL="285750" indent="-285750" algn="just" defTabSz="457200">
              <a:lnSpc>
                <a:spcPct val="150000"/>
              </a:lnSpc>
              <a:spcBef>
                <a:spcPct val="0"/>
              </a:spcBef>
              <a:buFont typeface="Arial" panose="020B0604020202020204" pitchFamily="34" charset="0"/>
              <a:buChar char="•"/>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E-Signature</a:t>
            </a:r>
          </a:p>
          <a:p>
            <a:pPr marL="285750" indent="-285750" algn="just" defTabSz="457200">
              <a:lnSpc>
                <a:spcPct val="150000"/>
              </a:lnSpc>
              <a:spcBef>
                <a:spcPct val="0"/>
              </a:spcBef>
              <a:buFont typeface="Arial" panose="020B0604020202020204" pitchFamily="34" charset="0"/>
              <a:buChar char="•"/>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Utilities</a:t>
            </a:r>
          </a:p>
          <a:p>
            <a:pPr marL="285750" indent="-285750" algn="just" defTabSz="457200">
              <a:lnSpc>
                <a:spcPct val="150000"/>
              </a:lnSpc>
              <a:spcBef>
                <a:spcPct val="0"/>
              </a:spcBef>
              <a:buFont typeface="Arial" panose="020B0604020202020204" pitchFamily="34" charset="0"/>
              <a:buChar char="•"/>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Fuel</a:t>
            </a:r>
          </a:p>
          <a:p>
            <a:pPr lvl="0" algn="just" defTabSz="457200">
              <a:lnSpc>
                <a:spcPct val="150000"/>
              </a:lnSpc>
              <a:spcBef>
                <a:spcPct val="0"/>
              </a:spcBef>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Greg and Tim will talk about what’s coming next</a:t>
            </a:r>
          </a:p>
        </p:txBody>
      </p:sp>
      <p:sp>
        <p:nvSpPr>
          <p:cNvPr id="9" name="TextBox 8">
            <a:extLst>
              <a:ext uri="{FF2B5EF4-FFF2-40B4-BE49-F238E27FC236}">
                <a16:creationId xmlns:a16="http://schemas.microsoft.com/office/drawing/2014/main" id="{B73751AA-C777-4BA3-AB13-F5CE0614C708}"/>
              </a:ext>
            </a:extLst>
          </p:cNvPr>
          <p:cNvSpPr txBox="1"/>
          <p:nvPr/>
        </p:nvSpPr>
        <p:spPr>
          <a:xfrm>
            <a:off x="-493716" y="14423"/>
            <a:ext cx="6484455" cy="707886"/>
          </a:xfrm>
          <a:prstGeom prst="rect">
            <a:avLst/>
          </a:prstGeom>
          <a:noFill/>
        </p:spPr>
        <p:txBody>
          <a:bodyPr wrap="square" rtlCol="0">
            <a:spAutoFit/>
          </a:bodyPr>
          <a:lstStyle/>
          <a:p>
            <a:pPr algn="ctr"/>
            <a:r>
              <a:rPr lang="en-US" sz="4000" b="1" dirty="0">
                <a:solidFill>
                  <a:srgbClr val="09426A"/>
                </a:solidFill>
                <a:latin typeface="Arimo" panose="020B0604020202020204" pitchFamily="34" charset="0"/>
                <a:ea typeface="Arimo" panose="020B0604020202020204" pitchFamily="34" charset="0"/>
                <a:cs typeface="Arimo" panose="020B0604020202020204" pitchFamily="34" charset="0"/>
              </a:rPr>
              <a:t>New Cost Categories</a:t>
            </a:r>
            <a:endParaRPr lang="en-CA" sz="40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375870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6</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22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9" name="TextBox 8">
            <a:extLst>
              <a:ext uri="{FF2B5EF4-FFF2-40B4-BE49-F238E27FC236}">
                <a16:creationId xmlns:a16="http://schemas.microsoft.com/office/drawing/2014/main" id="{0D3C158F-2C2D-DA48-847F-2BE5576B52E0}"/>
              </a:ext>
            </a:extLst>
          </p:cNvPr>
          <p:cNvSpPr txBox="1"/>
          <p:nvPr/>
        </p:nvSpPr>
        <p:spPr>
          <a:xfrm>
            <a:off x="18141" y="0"/>
            <a:ext cx="11580917" cy="6519047"/>
          </a:xfrm>
          <a:prstGeom prst="rect">
            <a:avLst/>
          </a:prstGeom>
          <a:noFill/>
        </p:spPr>
        <p:txBody>
          <a:bodyPr wrap="square" lIns="288000" tIns="180000" rIns="288000" bIns="180000" rtlCol="0">
            <a:spAutoFit/>
          </a:bodyPr>
          <a:lstStyle/>
          <a:p>
            <a:pPr lvl="0" algn="just" defTabSz="457200">
              <a:spcBef>
                <a:spcPct val="0"/>
              </a:spcBef>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Repeat</a:t>
            </a:r>
          </a:p>
          <a:p>
            <a:pPr lvl="0" algn="just" defTabSz="457200">
              <a:spcBef>
                <a:spcPct val="0"/>
              </a:spcBef>
              <a:defRPr/>
            </a:pPr>
            <a:endPar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spcAft>
                <a:spcPts val="2400"/>
              </a:spcAft>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“If one person can succeed at it, it is proof that others can as well…”</a:t>
            </a:r>
          </a:p>
          <a:p>
            <a:pPr lvl="1" algn="just" defTabSz="457200">
              <a:spcBef>
                <a:spcPct val="0"/>
              </a:spcBef>
              <a:spcAft>
                <a:spcPts val="2400"/>
              </a:spcAft>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 Abraham Lincoln</a:t>
            </a:r>
          </a:p>
          <a:p>
            <a:pPr lvl="0" algn="just" defTabSz="457200">
              <a:spcBef>
                <a:spcPct val="0"/>
              </a:spcBef>
              <a:spcAft>
                <a:spcPts val="2400"/>
              </a:spcAft>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 believe in my heart that some of you will accept this statement to be a basic truth. </a:t>
            </a:r>
          </a:p>
          <a:p>
            <a:pPr lvl="0" algn="just" defTabSz="457200">
              <a:spcBef>
                <a:spcPct val="0"/>
              </a:spcBef>
              <a:spcAft>
                <a:spcPts val="2400"/>
              </a:spcAft>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 believe that some of you will increase your lot in life by accepting this basic truth  </a:t>
            </a:r>
          </a:p>
          <a:p>
            <a:pPr lvl="0" algn="just" defTabSz="457200">
              <a:spcBef>
                <a:spcPct val="0"/>
              </a:spcBef>
              <a:spcAft>
                <a:spcPts val="2400"/>
              </a:spcAft>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The Challenge - Find out how others succeeded at it.</a:t>
            </a:r>
          </a:p>
        </p:txBody>
      </p:sp>
    </p:spTree>
    <p:extLst>
      <p:ext uri="{BB962C8B-B14F-4D97-AF65-F5344CB8AC3E}">
        <p14:creationId xmlns:p14="http://schemas.microsoft.com/office/powerpoint/2010/main" val="56016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7</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9" name="TextBox 8">
            <a:extLst>
              <a:ext uri="{FF2B5EF4-FFF2-40B4-BE49-F238E27FC236}">
                <a16:creationId xmlns:a16="http://schemas.microsoft.com/office/drawing/2014/main" id="{0D3C158F-2C2D-DA48-847F-2BE5576B52E0}"/>
              </a:ext>
            </a:extLst>
          </p:cNvPr>
          <p:cNvSpPr txBox="1"/>
          <p:nvPr/>
        </p:nvSpPr>
        <p:spPr>
          <a:xfrm>
            <a:off x="1771532" y="305969"/>
            <a:ext cx="8648936" cy="917513"/>
          </a:xfrm>
          <a:prstGeom prst="rect">
            <a:avLst/>
          </a:prstGeom>
          <a:solidFill>
            <a:srgbClr val="E4EAF2">
              <a:alpha val="50000"/>
            </a:srgbClr>
          </a:solidFill>
        </p:spPr>
        <p:txBody>
          <a:bodyPr wrap="square" lIns="288000" tIns="180000" rIns="288000" bIns="180000" rtlCol="0">
            <a:spAutoFit/>
          </a:bodyPr>
          <a:lstStyle/>
          <a:p>
            <a:pPr lvl="0" algn="ctr" defTabSz="457200">
              <a:spcBef>
                <a:spcPct val="0"/>
              </a:spcBef>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Advisory Council Members</a:t>
            </a:r>
          </a:p>
        </p:txBody>
      </p:sp>
      <p:grpSp>
        <p:nvGrpSpPr>
          <p:cNvPr id="14" name="Group 13">
            <a:extLst>
              <a:ext uri="{FF2B5EF4-FFF2-40B4-BE49-F238E27FC236}">
                <a16:creationId xmlns:a16="http://schemas.microsoft.com/office/drawing/2014/main" id="{53E76DC9-04F7-254E-AE5A-E569513093E5}"/>
              </a:ext>
            </a:extLst>
          </p:cNvPr>
          <p:cNvGrpSpPr/>
          <p:nvPr/>
        </p:nvGrpSpPr>
        <p:grpSpPr>
          <a:xfrm>
            <a:off x="2343593" y="1580413"/>
            <a:ext cx="7504815" cy="2012354"/>
            <a:chOff x="2222274" y="1943769"/>
            <a:chExt cx="7504815" cy="2012354"/>
          </a:xfrm>
        </p:grpSpPr>
        <p:grpSp>
          <p:nvGrpSpPr>
            <p:cNvPr id="8" name="Group 7">
              <a:extLst>
                <a:ext uri="{FF2B5EF4-FFF2-40B4-BE49-F238E27FC236}">
                  <a16:creationId xmlns:a16="http://schemas.microsoft.com/office/drawing/2014/main" id="{5338D9BC-2E31-9A40-8393-79EC332252B8}"/>
                </a:ext>
              </a:extLst>
            </p:cNvPr>
            <p:cNvGrpSpPr/>
            <p:nvPr/>
          </p:nvGrpSpPr>
          <p:grpSpPr>
            <a:xfrm>
              <a:off x="2222274" y="1943769"/>
              <a:ext cx="1651452" cy="2012354"/>
              <a:chOff x="1771532" y="1943769"/>
              <a:chExt cx="1651452" cy="2012354"/>
            </a:xfrm>
          </p:grpSpPr>
          <p:pic>
            <p:nvPicPr>
              <p:cNvPr id="4" name="Picture 3" descr="A picture containing person, person, suit, clothing&#10;&#10;Description automatically generated">
                <a:extLst>
                  <a:ext uri="{FF2B5EF4-FFF2-40B4-BE49-F238E27FC236}">
                    <a16:creationId xmlns:a16="http://schemas.microsoft.com/office/drawing/2014/main" id="{57837536-1647-7F42-9B11-56BFD2D34C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532" y="1943769"/>
                <a:ext cx="1651452" cy="1651452"/>
              </a:xfrm>
              <a:prstGeom prst="ellipse">
                <a:avLst/>
              </a:prstGeom>
              <a:scene3d>
                <a:camera prst="orthographicFront">
                  <a:rot lat="0" lon="0" rev="0"/>
                </a:camera>
                <a:lightRig rig="threePt" dir="t"/>
              </a:scene3d>
            </p:spPr>
          </p:pic>
          <p:sp>
            <p:nvSpPr>
              <p:cNvPr id="5" name="TextBox 4">
                <a:extLst>
                  <a:ext uri="{FF2B5EF4-FFF2-40B4-BE49-F238E27FC236}">
                    <a16:creationId xmlns:a16="http://schemas.microsoft.com/office/drawing/2014/main" id="{5752AF5A-A7D1-5541-922C-6B48ABC87F18}"/>
                  </a:ext>
                </a:extLst>
              </p:cNvPr>
              <p:cNvSpPr txBox="1"/>
              <p:nvPr/>
            </p:nvSpPr>
            <p:spPr>
              <a:xfrm>
                <a:off x="1771532" y="3648346"/>
                <a:ext cx="1651452" cy="307777"/>
              </a:xfrm>
              <a:prstGeom prst="rect">
                <a:avLst/>
              </a:prstGeom>
              <a:noFill/>
            </p:spPr>
            <p:txBody>
              <a:bodyPr wrap="square" rtlCol="0">
                <a:spAutoFit/>
              </a:bodyPr>
              <a:lstStyle/>
              <a:p>
                <a:pPr algn="ctr"/>
                <a:r>
                  <a:rPr lang="en-US" sz="1400">
                    <a:latin typeface="Arimo" panose="020B0604020202020204" pitchFamily="34" charset="0"/>
                    <a:ea typeface="Arimo" panose="020B0604020202020204" pitchFamily="34" charset="0"/>
                    <a:cs typeface="Arimo" panose="020B0604020202020204" pitchFamily="34" charset="0"/>
                  </a:rPr>
                  <a:t>Greg </a:t>
                </a:r>
                <a:r>
                  <a:rPr lang="en-US" sz="1400" err="1">
                    <a:latin typeface="Arimo" panose="020B0604020202020204" pitchFamily="34" charset="0"/>
                    <a:ea typeface="Arimo" panose="020B0604020202020204" pitchFamily="34" charset="0"/>
                    <a:cs typeface="Arimo" panose="020B0604020202020204" pitchFamily="34" charset="0"/>
                  </a:rPr>
                  <a:t>Wisz</a:t>
                </a:r>
                <a:endParaRPr lang="en-US" sz="1400">
                  <a:latin typeface="Arimo" panose="020B0604020202020204" pitchFamily="34" charset="0"/>
                  <a:ea typeface="Arimo" panose="020B0604020202020204" pitchFamily="34" charset="0"/>
                  <a:cs typeface="Arimo" panose="020B0604020202020204" pitchFamily="34" charset="0"/>
                </a:endParaRPr>
              </a:p>
            </p:txBody>
          </p:sp>
        </p:grpSp>
        <p:grpSp>
          <p:nvGrpSpPr>
            <p:cNvPr id="16" name="Group 15">
              <a:extLst>
                <a:ext uri="{FF2B5EF4-FFF2-40B4-BE49-F238E27FC236}">
                  <a16:creationId xmlns:a16="http://schemas.microsoft.com/office/drawing/2014/main" id="{FDCBCDE7-62DE-CB47-B001-A29E2D7AAE27}"/>
                </a:ext>
              </a:extLst>
            </p:cNvPr>
            <p:cNvGrpSpPr/>
            <p:nvPr/>
          </p:nvGrpSpPr>
          <p:grpSpPr>
            <a:xfrm>
              <a:off x="4173395" y="1943769"/>
              <a:ext cx="1651452" cy="2012354"/>
              <a:chOff x="1771532" y="1943769"/>
              <a:chExt cx="1651452" cy="2012354"/>
            </a:xfrm>
          </p:grpSpPr>
          <p:pic>
            <p:nvPicPr>
              <p:cNvPr id="17" name="Picture 16">
                <a:extLst>
                  <a:ext uri="{FF2B5EF4-FFF2-40B4-BE49-F238E27FC236}">
                    <a16:creationId xmlns:a16="http://schemas.microsoft.com/office/drawing/2014/main" id="{061E89EE-66F3-F848-AB5E-F9C55E372BFA}"/>
                  </a:ext>
                </a:extLst>
              </p:cNvPr>
              <p:cNvPicPr>
                <a:picLocks noChangeAspect="1"/>
              </p:cNvPicPr>
              <p:nvPr/>
            </p:nvPicPr>
            <p:blipFill rotWithShape="1">
              <a:blip r:embed="rId6">
                <a:extLst>
                  <a:ext uri="{28A0092B-C50C-407E-A947-70E740481C1C}">
                    <a14:useLocalDpi xmlns:a14="http://schemas.microsoft.com/office/drawing/2010/main" val="0"/>
                  </a:ext>
                </a:extLst>
              </a:blip>
              <a:srcRect l="4849" t="-1" r="4849" b="10000"/>
              <a:stretch/>
            </p:blipFill>
            <p:spPr>
              <a:xfrm>
                <a:off x="1771532" y="1943769"/>
                <a:ext cx="1651452" cy="1645920"/>
              </a:xfrm>
              <a:prstGeom prst="ellipse">
                <a:avLst/>
              </a:prstGeom>
            </p:spPr>
          </p:pic>
          <p:sp>
            <p:nvSpPr>
              <p:cNvPr id="18" name="TextBox 17">
                <a:extLst>
                  <a:ext uri="{FF2B5EF4-FFF2-40B4-BE49-F238E27FC236}">
                    <a16:creationId xmlns:a16="http://schemas.microsoft.com/office/drawing/2014/main" id="{BA69EC73-07CB-0849-8702-54A5DA149C0E}"/>
                  </a:ext>
                </a:extLst>
              </p:cNvPr>
              <p:cNvSpPr txBox="1"/>
              <p:nvPr/>
            </p:nvSpPr>
            <p:spPr>
              <a:xfrm>
                <a:off x="1771532" y="3648346"/>
                <a:ext cx="1651452" cy="307777"/>
              </a:xfrm>
              <a:prstGeom prst="rect">
                <a:avLst/>
              </a:prstGeom>
              <a:noFill/>
            </p:spPr>
            <p:txBody>
              <a:bodyPr wrap="square" rtlCol="0">
                <a:spAutoFit/>
              </a:bodyPr>
              <a:lstStyle/>
              <a:p>
                <a:pPr algn="ctr"/>
                <a:r>
                  <a:rPr lang="en-US" sz="1400">
                    <a:latin typeface="Arimo" panose="020B0604020202020204" pitchFamily="34" charset="0"/>
                    <a:ea typeface="Arimo" panose="020B0604020202020204" pitchFamily="34" charset="0"/>
                    <a:cs typeface="Arimo" panose="020B0604020202020204" pitchFamily="34" charset="0"/>
                  </a:rPr>
                  <a:t>John Campbell</a:t>
                </a:r>
              </a:p>
            </p:txBody>
          </p:sp>
        </p:grpSp>
        <p:grpSp>
          <p:nvGrpSpPr>
            <p:cNvPr id="24" name="Group 23">
              <a:extLst>
                <a:ext uri="{FF2B5EF4-FFF2-40B4-BE49-F238E27FC236}">
                  <a16:creationId xmlns:a16="http://schemas.microsoft.com/office/drawing/2014/main" id="{5238650F-56EC-BA4B-9D51-E5BCF12F5617}"/>
                </a:ext>
              </a:extLst>
            </p:cNvPr>
            <p:cNvGrpSpPr/>
            <p:nvPr/>
          </p:nvGrpSpPr>
          <p:grpSpPr>
            <a:xfrm>
              <a:off x="6124516" y="1943769"/>
              <a:ext cx="1651452" cy="2012354"/>
              <a:chOff x="1771532" y="1943769"/>
              <a:chExt cx="1651452" cy="2012354"/>
            </a:xfrm>
          </p:grpSpPr>
          <p:pic>
            <p:nvPicPr>
              <p:cNvPr id="25" name="Picture 24">
                <a:extLst>
                  <a:ext uri="{FF2B5EF4-FFF2-40B4-BE49-F238E27FC236}">
                    <a16:creationId xmlns:a16="http://schemas.microsoft.com/office/drawing/2014/main" id="{AFF424CE-835F-1B45-8994-8F7309653B7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771532" y="1943769"/>
                <a:ext cx="1651452" cy="1651452"/>
              </a:xfrm>
              <a:prstGeom prst="ellipse">
                <a:avLst/>
              </a:prstGeom>
            </p:spPr>
          </p:pic>
          <p:sp>
            <p:nvSpPr>
              <p:cNvPr id="26" name="TextBox 25">
                <a:extLst>
                  <a:ext uri="{FF2B5EF4-FFF2-40B4-BE49-F238E27FC236}">
                    <a16:creationId xmlns:a16="http://schemas.microsoft.com/office/drawing/2014/main" id="{7F52108F-8485-CB42-9C3C-AC9E830462B6}"/>
                  </a:ext>
                </a:extLst>
              </p:cNvPr>
              <p:cNvSpPr txBox="1"/>
              <p:nvPr/>
            </p:nvSpPr>
            <p:spPr>
              <a:xfrm>
                <a:off x="1771532" y="3648346"/>
                <a:ext cx="1651452" cy="307777"/>
              </a:xfrm>
              <a:prstGeom prst="rect">
                <a:avLst/>
              </a:prstGeom>
              <a:noFill/>
            </p:spPr>
            <p:txBody>
              <a:bodyPr wrap="square" rtlCol="0">
                <a:spAutoFit/>
              </a:bodyPr>
              <a:lstStyle/>
              <a:p>
                <a:pPr algn="ctr"/>
                <a:r>
                  <a:rPr lang="en-US" sz="1400">
                    <a:latin typeface="Arimo" panose="020B0604020202020204" pitchFamily="34" charset="0"/>
                    <a:ea typeface="Arimo" panose="020B0604020202020204" pitchFamily="34" charset="0"/>
                    <a:cs typeface="Arimo" panose="020B0604020202020204" pitchFamily="34" charset="0"/>
                  </a:rPr>
                  <a:t>Matt </a:t>
                </a:r>
                <a:r>
                  <a:rPr lang="en-US" sz="1400" err="1">
                    <a:latin typeface="Arimo" panose="020B0604020202020204" pitchFamily="34" charset="0"/>
                    <a:ea typeface="Arimo" panose="020B0604020202020204" pitchFamily="34" charset="0"/>
                    <a:cs typeface="Arimo" panose="020B0604020202020204" pitchFamily="34" charset="0"/>
                  </a:rPr>
                  <a:t>Denburg</a:t>
                </a:r>
                <a:endParaRPr lang="en-US" sz="1400">
                  <a:latin typeface="Arimo" panose="020B0604020202020204" pitchFamily="34" charset="0"/>
                  <a:ea typeface="Arimo" panose="020B0604020202020204" pitchFamily="34" charset="0"/>
                  <a:cs typeface="Arimo" panose="020B0604020202020204" pitchFamily="34" charset="0"/>
                </a:endParaRPr>
              </a:p>
            </p:txBody>
          </p:sp>
        </p:grpSp>
        <p:grpSp>
          <p:nvGrpSpPr>
            <p:cNvPr id="30" name="Group 29">
              <a:extLst>
                <a:ext uri="{FF2B5EF4-FFF2-40B4-BE49-F238E27FC236}">
                  <a16:creationId xmlns:a16="http://schemas.microsoft.com/office/drawing/2014/main" id="{F0267302-C3ED-EF43-91CA-A7622790F349}"/>
                </a:ext>
              </a:extLst>
            </p:cNvPr>
            <p:cNvGrpSpPr/>
            <p:nvPr/>
          </p:nvGrpSpPr>
          <p:grpSpPr>
            <a:xfrm>
              <a:off x="8075637" y="1943769"/>
              <a:ext cx="1651452" cy="2012354"/>
              <a:chOff x="1771532" y="1943769"/>
              <a:chExt cx="1651452" cy="2012354"/>
            </a:xfrm>
          </p:grpSpPr>
          <p:pic>
            <p:nvPicPr>
              <p:cNvPr id="31" name="Picture 30">
                <a:extLst>
                  <a:ext uri="{FF2B5EF4-FFF2-40B4-BE49-F238E27FC236}">
                    <a16:creationId xmlns:a16="http://schemas.microsoft.com/office/drawing/2014/main" id="{A7C8E928-27D9-0A44-A8BB-87BCA7469B3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771532" y="1943769"/>
                <a:ext cx="1651452" cy="1651452"/>
              </a:xfrm>
              <a:prstGeom prst="ellipse">
                <a:avLst/>
              </a:prstGeom>
            </p:spPr>
          </p:pic>
          <p:sp>
            <p:nvSpPr>
              <p:cNvPr id="32" name="TextBox 31">
                <a:extLst>
                  <a:ext uri="{FF2B5EF4-FFF2-40B4-BE49-F238E27FC236}">
                    <a16:creationId xmlns:a16="http://schemas.microsoft.com/office/drawing/2014/main" id="{34087D53-D6E3-944E-876C-99D7B814DDEF}"/>
                  </a:ext>
                </a:extLst>
              </p:cNvPr>
              <p:cNvSpPr txBox="1"/>
              <p:nvPr/>
            </p:nvSpPr>
            <p:spPr>
              <a:xfrm>
                <a:off x="1771532" y="3648346"/>
                <a:ext cx="1651452" cy="307777"/>
              </a:xfrm>
              <a:prstGeom prst="rect">
                <a:avLst/>
              </a:prstGeom>
              <a:noFill/>
            </p:spPr>
            <p:txBody>
              <a:bodyPr wrap="square" rtlCol="0">
                <a:spAutoFit/>
              </a:bodyPr>
              <a:lstStyle/>
              <a:p>
                <a:pPr algn="ctr"/>
                <a:r>
                  <a:rPr lang="en-US" sz="1400">
                    <a:latin typeface="Arimo" panose="020B0604020202020204" pitchFamily="34" charset="0"/>
                    <a:ea typeface="Arimo" panose="020B0604020202020204" pitchFamily="34" charset="0"/>
                    <a:cs typeface="Arimo" panose="020B0604020202020204" pitchFamily="34" charset="0"/>
                  </a:rPr>
                  <a:t>Jill Lowry</a:t>
                </a:r>
              </a:p>
            </p:txBody>
          </p:sp>
        </p:grpSp>
      </p:grpSp>
      <p:grpSp>
        <p:nvGrpSpPr>
          <p:cNvPr id="36" name="Group 35">
            <a:extLst>
              <a:ext uri="{FF2B5EF4-FFF2-40B4-BE49-F238E27FC236}">
                <a16:creationId xmlns:a16="http://schemas.microsoft.com/office/drawing/2014/main" id="{45AE8561-23DF-6948-989D-B729789F34FC}"/>
              </a:ext>
            </a:extLst>
          </p:cNvPr>
          <p:cNvGrpSpPr/>
          <p:nvPr/>
        </p:nvGrpSpPr>
        <p:grpSpPr>
          <a:xfrm>
            <a:off x="2343593" y="3728050"/>
            <a:ext cx="7528598" cy="2012354"/>
            <a:chOff x="2222274" y="1943769"/>
            <a:chExt cx="7528598" cy="2012354"/>
          </a:xfrm>
        </p:grpSpPr>
        <p:grpSp>
          <p:nvGrpSpPr>
            <p:cNvPr id="37" name="Group 36">
              <a:extLst>
                <a:ext uri="{FF2B5EF4-FFF2-40B4-BE49-F238E27FC236}">
                  <a16:creationId xmlns:a16="http://schemas.microsoft.com/office/drawing/2014/main" id="{46B24553-13E9-BB45-9809-C6CA6423DA12}"/>
                </a:ext>
              </a:extLst>
            </p:cNvPr>
            <p:cNvGrpSpPr/>
            <p:nvPr/>
          </p:nvGrpSpPr>
          <p:grpSpPr>
            <a:xfrm>
              <a:off x="2222274" y="1943769"/>
              <a:ext cx="1651452" cy="2012354"/>
              <a:chOff x="1771532" y="1943769"/>
              <a:chExt cx="1651452" cy="2012354"/>
            </a:xfrm>
          </p:grpSpPr>
          <p:pic>
            <p:nvPicPr>
              <p:cNvPr id="47" name="Picture 46">
                <a:extLst>
                  <a:ext uri="{FF2B5EF4-FFF2-40B4-BE49-F238E27FC236}">
                    <a16:creationId xmlns:a16="http://schemas.microsoft.com/office/drawing/2014/main" id="{BD1A3A18-0BD8-4148-B5D7-34AAF270E5D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771532" y="1943769"/>
                <a:ext cx="1651452" cy="1651452"/>
              </a:xfrm>
              <a:prstGeom prst="ellipse">
                <a:avLst/>
              </a:prstGeom>
            </p:spPr>
          </p:pic>
          <p:sp>
            <p:nvSpPr>
              <p:cNvPr id="48" name="TextBox 47">
                <a:extLst>
                  <a:ext uri="{FF2B5EF4-FFF2-40B4-BE49-F238E27FC236}">
                    <a16:creationId xmlns:a16="http://schemas.microsoft.com/office/drawing/2014/main" id="{E12720FF-6BF3-ED49-AE61-BFE319AF597C}"/>
                  </a:ext>
                </a:extLst>
              </p:cNvPr>
              <p:cNvSpPr txBox="1"/>
              <p:nvPr/>
            </p:nvSpPr>
            <p:spPr>
              <a:xfrm>
                <a:off x="1771532" y="3648346"/>
                <a:ext cx="1651452" cy="307777"/>
              </a:xfrm>
              <a:prstGeom prst="rect">
                <a:avLst/>
              </a:prstGeom>
              <a:noFill/>
            </p:spPr>
            <p:txBody>
              <a:bodyPr wrap="square" rtlCol="0">
                <a:spAutoFit/>
              </a:bodyPr>
              <a:lstStyle/>
              <a:p>
                <a:pPr algn="ctr"/>
                <a:r>
                  <a:rPr lang="en-US" sz="1400">
                    <a:latin typeface="Arimo" panose="020B0604020202020204" pitchFamily="34" charset="0"/>
                    <a:ea typeface="Arimo" panose="020B0604020202020204" pitchFamily="34" charset="0"/>
                    <a:cs typeface="Arimo" panose="020B0604020202020204" pitchFamily="34" charset="0"/>
                  </a:rPr>
                  <a:t>Paul Nelson</a:t>
                </a:r>
              </a:p>
            </p:txBody>
          </p:sp>
        </p:grpSp>
        <p:grpSp>
          <p:nvGrpSpPr>
            <p:cNvPr id="38" name="Group 37">
              <a:extLst>
                <a:ext uri="{FF2B5EF4-FFF2-40B4-BE49-F238E27FC236}">
                  <a16:creationId xmlns:a16="http://schemas.microsoft.com/office/drawing/2014/main" id="{9FBF3118-0A74-034B-91DF-5DFD1CEEF2FE}"/>
                </a:ext>
              </a:extLst>
            </p:cNvPr>
            <p:cNvGrpSpPr/>
            <p:nvPr/>
          </p:nvGrpSpPr>
          <p:grpSpPr>
            <a:xfrm>
              <a:off x="4173395" y="1943769"/>
              <a:ext cx="1651452" cy="2012354"/>
              <a:chOff x="1771532" y="1943769"/>
              <a:chExt cx="1651452" cy="2012354"/>
            </a:xfrm>
          </p:grpSpPr>
          <p:pic>
            <p:nvPicPr>
              <p:cNvPr id="45" name="Picture 44">
                <a:extLst>
                  <a:ext uri="{FF2B5EF4-FFF2-40B4-BE49-F238E27FC236}">
                    <a16:creationId xmlns:a16="http://schemas.microsoft.com/office/drawing/2014/main" id="{199889F6-3402-E849-BD2A-A32E32321EC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71532" y="1943769"/>
                <a:ext cx="1651452" cy="1651452"/>
              </a:xfrm>
              <a:prstGeom prst="ellipse">
                <a:avLst/>
              </a:prstGeom>
            </p:spPr>
          </p:pic>
          <p:sp>
            <p:nvSpPr>
              <p:cNvPr id="46" name="TextBox 45">
                <a:extLst>
                  <a:ext uri="{FF2B5EF4-FFF2-40B4-BE49-F238E27FC236}">
                    <a16:creationId xmlns:a16="http://schemas.microsoft.com/office/drawing/2014/main" id="{F3D3A9C8-F628-D943-8F03-AD68A0FCE06D}"/>
                  </a:ext>
                </a:extLst>
              </p:cNvPr>
              <p:cNvSpPr txBox="1"/>
              <p:nvPr/>
            </p:nvSpPr>
            <p:spPr>
              <a:xfrm>
                <a:off x="1771532" y="3648346"/>
                <a:ext cx="1651452" cy="307777"/>
              </a:xfrm>
              <a:prstGeom prst="rect">
                <a:avLst/>
              </a:prstGeom>
              <a:noFill/>
            </p:spPr>
            <p:txBody>
              <a:bodyPr wrap="square" rtlCol="0">
                <a:spAutoFit/>
              </a:bodyPr>
              <a:lstStyle/>
              <a:p>
                <a:pPr algn="ctr"/>
                <a:r>
                  <a:rPr lang="en-US" sz="1400">
                    <a:latin typeface="Arimo" panose="020B0604020202020204" pitchFamily="34" charset="0"/>
                    <a:ea typeface="Arimo" panose="020B0604020202020204" pitchFamily="34" charset="0"/>
                    <a:cs typeface="Arimo" panose="020B0604020202020204" pitchFamily="34" charset="0"/>
                  </a:rPr>
                  <a:t>Jon </a:t>
                </a:r>
                <a:r>
                  <a:rPr lang="en-US" sz="1400" err="1">
                    <a:latin typeface="Arimo" panose="020B0604020202020204" pitchFamily="34" charset="0"/>
                    <a:ea typeface="Arimo" panose="020B0604020202020204" pitchFamily="34" charset="0"/>
                    <a:cs typeface="Arimo" panose="020B0604020202020204" pitchFamily="34" charset="0"/>
                  </a:rPr>
                  <a:t>Leet</a:t>
                </a:r>
                <a:endParaRPr lang="en-US" sz="1400">
                  <a:latin typeface="Arimo" panose="020B0604020202020204" pitchFamily="34" charset="0"/>
                  <a:ea typeface="Arimo" panose="020B0604020202020204" pitchFamily="34" charset="0"/>
                  <a:cs typeface="Arimo" panose="020B0604020202020204" pitchFamily="34" charset="0"/>
                </a:endParaRPr>
              </a:p>
            </p:txBody>
          </p:sp>
        </p:grpSp>
        <p:grpSp>
          <p:nvGrpSpPr>
            <p:cNvPr id="39" name="Group 38">
              <a:extLst>
                <a:ext uri="{FF2B5EF4-FFF2-40B4-BE49-F238E27FC236}">
                  <a16:creationId xmlns:a16="http://schemas.microsoft.com/office/drawing/2014/main" id="{95BA9CC4-07FF-5449-971A-A8E8BE27A17E}"/>
                </a:ext>
              </a:extLst>
            </p:cNvPr>
            <p:cNvGrpSpPr/>
            <p:nvPr/>
          </p:nvGrpSpPr>
          <p:grpSpPr>
            <a:xfrm>
              <a:off x="6124516" y="1943769"/>
              <a:ext cx="1651452" cy="2012354"/>
              <a:chOff x="1771532" y="1943769"/>
              <a:chExt cx="1651452" cy="2012354"/>
            </a:xfrm>
          </p:grpSpPr>
          <p:pic>
            <p:nvPicPr>
              <p:cNvPr id="43" name="Picture 42">
                <a:extLst>
                  <a:ext uri="{FF2B5EF4-FFF2-40B4-BE49-F238E27FC236}">
                    <a16:creationId xmlns:a16="http://schemas.microsoft.com/office/drawing/2014/main" id="{3B8FF05A-76CF-574C-A8AC-C5246710AF0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771532" y="1943769"/>
                <a:ext cx="1651452" cy="1651452"/>
              </a:xfrm>
              <a:prstGeom prst="ellipse">
                <a:avLst/>
              </a:prstGeom>
            </p:spPr>
          </p:pic>
          <p:sp>
            <p:nvSpPr>
              <p:cNvPr id="44" name="TextBox 43">
                <a:extLst>
                  <a:ext uri="{FF2B5EF4-FFF2-40B4-BE49-F238E27FC236}">
                    <a16:creationId xmlns:a16="http://schemas.microsoft.com/office/drawing/2014/main" id="{08FAC7F3-311B-7246-B8BB-3BA4A589B71E}"/>
                  </a:ext>
                </a:extLst>
              </p:cNvPr>
              <p:cNvSpPr txBox="1"/>
              <p:nvPr/>
            </p:nvSpPr>
            <p:spPr>
              <a:xfrm>
                <a:off x="1771532" y="3648346"/>
                <a:ext cx="1651452" cy="307777"/>
              </a:xfrm>
              <a:prstGeom prst="rect">
                <a:avLst/>
              </a:prstGeom>
              <a:noFill/>
            </p:spPr>
            <p:txBody>
              <a:bodyPr wrap="square" rtlCol="0">
                <a:spAutoFit/>
              </a:bodyPr>
              <a:lstStyle/>
              <a:p>
                <a:pPr algn="ctr"/>
                <a:r>
                  <a:rPr lang="en-US" sz="1400" err="1">
                    <a:latin typeface="Arimo" panose="020B0604020202020204" pitchFamily="34" charset="0"/>
                    <a:ea typeface="Arimo" panose="020B0604020202020204" pitchFamily="34" charset="0"/>
                    <a:cs typeface="Arimo" panose="020B0604020202020204" pitchFamily="34" charset="0"/>
                  </a:rPr>
                  <a:t>Hernán</a:t>
                </a:r>
                <a:r>
                  <a:rPr lang="en-US" sz="1400">
                    <a:latin typeface="Arimo" panose="020B0604020202020204" pitchFamily="34" charset="0"/>
                    <a:ea typeface="Arimo" panose="020B0604020202020204" pitchFamily="34" charset="0"/>
                    <a:cs typeface="Arimo" panose="020B0604020202020204" pitchFamily="34" charset="0"/>
                  </a:rPr>
                  <a:t> Popper</a:t>
                </a:r>
              </a:p>
            </p:txBody>
          </p:sp>
        </p:grpSp>
        <p:grpSp>
          <p:nvGrpSpPr>
            <p:cNvPr id="40" name="Group 39">
              <a:extLst>
                <a:ext uri="{FF2B5EF4-FFF2-40B4-BE49-F238E27FC236}">
                  <a16:creationId xmlns:a16="http://schemas.microsoft.com/office/drawing/2014/main" id="{536C9B50-F4F4-0742-8DF8-B20608B2D5E8}"/>
                </a:ext>
              </a:extLst>
            </p:cNvPr>
            <p:cNvGrpSpPr/>
            <p:nvPr/>
          </p:nvGrpSpPr>
          <p:grpSpPr>
            <a:xfrm>
              <a:off x="8051854" y="1943769"/>
              <a:ext cx="1699018" cy="2012354"/>
              <a:chOff x="1747749" y="1943769"/>
              <a:chExt cx="1699018" cy="2012354"/>
            </a:xfrm>
          </p:grpSpPr>
          <p:pic>
            <p:nvPicPr>
              <p:cNvPr id="41" name="Picture 40">
                <a:extLst>
                  <a:ext uri="{FF2B5EF4-FFF2-40B4-BE49-F238E27FC236}">
                    <a16:creationId xmlns:a16="http://schemas.microsoft.com/office/drawing/2014/main" id="{28E0E792-C939-7F46-9581-3AFEA788C84E}"/>
                  </a:ext>
                </a:extLst>
              </p:cNvPr>
              <p:cNvPicPr>
                <a:picLocks noChangeAspect="1"/>
              </p:cNvPicPr>
              <p:nvPr/>
            </p:nvPicPr>
            <p:blipFill>
              <a:blip r:embed="rId12">
                <a:extLst>
                  <a:ext uri="{28A0092B-C50C-407E-A947-70E740481C1C}">
                    <a14:useLocalDpi xmlns:a14="http://schemas.microsoft.com/office/drawing/2010/main" val="0"/>
                  </a:ext>
                </a:extLst>
              </a:blip>
              <a:srcRect l="109" r="109"/>
              <a:stretch/>
            </p:blipFill>
            <p:spPr>
              <a:xfrm>
                <a:off x="1771532" y="1943769"/>
                <a:ext cx="1651452" cy="1655064"/>
              </a:xfrm>
              <a:prstGeom prst="ellipse">
                <a:avLst/>
              </a:prstGeom>
            </p:spPr>
          </p:pic>
          <p:sp>
            <p:nvSpPr>
              <p:cNvPr id="42" name="TextBox 41">
                <a:extLst>
                  <a:ext uri="{FF2B5EF4-FFF2-40B4-BE49-F238E27FC236}">
                    <a16:creationId xmlns:a16="http://schemas.microsoft.com/office/drawing/2014/main" id="{106304D2-B132-9744-B5C1-8C05345FA6F2}"/>
                  </a:ext>
                </a:extLst>
              </p:cNvPr>
              <p:cNvSpPr txBox="1"/>
              <p:nvPr/>
            </p:nvSpPr>
            <p:spPr>
              <a:xfrm>
                <a:off x="1747749" y="3648346"/>
                <a:ext cx="1699018" cy="307777"/>
              </a:xfrm>
              <a:prstGeom prst="rect">
                <a:avLst/>
              </a:prstGeom>
              <a:noFill/>
            </p:spPr>
            <p:txBody>
              <a:bodyPr wrap="square" rtlCol="0">
                <a:spAutoFit/>
              </a:bodyPr>
              <a:lstStyle/>
              <a:p>
                <a:pPr algn="ctr"/>
                <a:r>
                  <a:rPr lang="en-US" sz="1400">
                    <a:latin typeface="Arimo" panose="020B0604020202020204" pitchFamily="34" charset="0"/>
                    <a:ea typeface="Arimo" panose="020B0604020202020204" pitchFamily="34" charset="0"/>
                    <a:cs typeface="Arimo" panose="020B0604020202020204" pitchFamily="34" charset="0"/>
                  </a:rPr>
                  <a:t>William </a:t>
                </a:r>
                <a:r>
                  <a:rPr lang="en-US" sz="1400" err="1">
                    <a:latin typeface="Arimo" panose="020B0604020202020204" pitchFamily="34" charset="0"/>
                    <a:ea typeface="Arimo" panose="020B0604020202020204" pitchFamily="34" charset="0"/>
                    <a:cs typeface="Arimo" panose="020B0604020202020204" pitchFamily="34" charset="0"/>
                  </a:rPr>
                  <a:t>McKissock</a:t>
                </a:r>
                <a:endParaRPr lang="en-US" sz="1400">
                  <a:latin typeface="Arimo" panose="020B0604020202020204" pitchFamily="34" charset="0"/>
                  <a:ea typeface="Arimo" panose="020B0604020202020204" pitchFamily="34" charset="0"/>
                  <a:cs typeface="Arimo" panose="020B0604020202020204" pitchFamily="34" charset="0"/>
                </a:endParaRPr>
              </a:p>
            </p:txBody>
          </p:sp>
        </p:grpSp>
      </p:grpSp>
      <p:sp>
        <p:nvSpPr>
          <p:cNvPr id="15" name="Rectangle 14">
            <a:extLst>
              <a:ext uri="{FF2B5EF4-FFF2-40B4-BE49-F238E27FC236}">
                <a16:creationId xmlns:a16="http://schemas.microsoft.com/office/drawing/2014/main" id="{4D02C909-B041-FF43-A6D3-F73908A49236}"/>
              </a:ext>
            </a:extLst>
          </p:cNvPr>
          <p:cNvSpPr/>
          <p:nvPr/>
        </p:nvSpPr>
        <p:spPr>
          <a:xfrm>
            <a:off x="4885526" y="6028301"/>
            <a:ext cx="2720617" cy="523220"/>
          </a:xfrm>
          <a:prstGeom prst="rect">
            <a:avLst/>
          </a:prstGeom>
        </p:spPr>
        <p:txBody>
          <a:bodyPr wrap="none">
            <a:spAutoFit/>
          </a:bodyPr>
          <a:lstStyle/>
          <a:p>
            <a:r>
              <a:rPr lang="en-CA" sz="2800" b="1" dirty="0">
                <a:latin typeface="Arimo" panose="020B0604020202020204" pitchFamily="34" charset="0"/>
                <a:ea typeface="Arimo" panose="020B0604020202020204" pitchFamily="34" charset="0"/>
                <a:cs typeface="Arimo" panose="020B0604020202020204" pitchFamily="34" charset="0"/>
              </a:rPr>
              <a:t>One More Year</a:t>
            </a:r>
          </a:p>
        </p:txBody>
      </p:sp>
      <p:sp>
        <p:nvSpPr>
          <p:cNvPr id="35" name="TextBox 34">
            <a:extLst>
              <a:ext uri="{FF2B5EF4-FFF2-40B4-BE49-F238E27FC236}">
                <a16:creationId xmlns:a16="http://schemas.microsoft.com/office/drawing/2014/main" id="{F402BB15-5206-4D11-87CF-69608E96DCBB}"/>
              </a:ext>
            </a:extLst>
          </p:cNvPr>
          <p:cNvSpPr txBox="1"/>
          <p:nvPr/>
        </p:nvSpPr>
        <p:spPr>
          <a:xfrm>
            <a:off x="1771532" y="287115"/>
            <a:ext cx="8648936" cy="917513"/>
          </a:xfrm>
          <a:prstGeom prst="rect">
            <a:avLst/>
          </a:prstGeom>
          <a:solidFill>
            <a:srgbClr val="E4EAF2">
              <a:alpha val="50000"/>
            </a:srgbClr>
          </a:solidFill>
        </p:spPr>
        <p:txBody>
          <a:bodyPr wrap="square" lIns="288000" tIns="180000" rIns="288000" bIns="180000" rtlCol="0">
            <a:spAutoFit/>
          </a:bodyPr>
          <a:lstStyle/>
          <a:p>
            <a:pPr lvl="0" algn="ctr" defTabSz="457200">
              <a:spcBef>
                <a:spcPct val="0"/>
              </a:spcBef>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Advisory Council Members</a:t>
            </a:r>
          </a:p>
        </p:txBody>
      </p:sp>
      <p:sp>
        <p:nvSpPr>
          <p:cNvPr id="49" name="Rectangle 48">
            <a:extLst>
              <a:ext uri="{FF2B5EF4-FFF2-40B4-BE49-F238E27FC236}">
                <a16:creationId xmlns:a16="http://schemas.microsoft.com/office/drawing/2014/main" id="{02E1773B-5BC4-4430-ACCC-24FDE247C7CF}"/>
              </a:ext>
            </a:extLst>
          </p:cNvPr>
          <p:cNvSpPr/>
          <p:nvPr/>
        </p:nvSpPr>
        <p:spPr>
          <a:xfrm>
            <a:off x="4885526" y="6009447"/>
            <a:ext cx="2720617" cy="523220"/>
          </a:xfrm>
          <a:prstGeom prst="rect">
            <a:avLst/>
          </a:prstGeom>
        </p:spPr>
        <p:txBody>
          <a:bodyPr wrap="none">
            <a:spAutoFit/>
          </a:bodyPr>
          <a:lstStyle/>
          <a:p>
            <a:r>
              <a:rPr lang="en-CA" sz="2800" b="1" dirty="0">
                <a:latin typeface="Arimo" panose="020B0604020202020204" pitchFamily="34" charset="0"/>
                <a:ea typeface="Arimo" panose="020B0604020202020204" pitchFamily="34" charset="0"/>
                <a:cs typeface="Arimo" panose="020B0604020202020204" pitchFamily="34" charset="0"/>
              </a:rPr>
              <a:t>One More Year</a:t>
            </a:r>
          </a:p>
        </p:txBody>
      </p:sp>
    </p:spTree>
    <p:extLst>
      <p:ext uri="{BB962C8B-B14F-4D97-AF65-F5344CB8AC3E}">
        <p14:creationId xmlns:p14="http://schemas.microsoft.com/office/powerpoint/2010/main" val="41066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8</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9" name="TextBox 8">
            <a:extLst>
              <a:ext uri="{FF2B5EF4-FFF2-40B4-BE49-F238E27FC236}">
                <a16:creationId xmlns:a16="http://schemas.microsoft.com/office/drawing/2014/main" id="{B73751AA-C777-4BA3-AB13-F5CE0614C708}"/>
              </a:ext>
            </a:extLst>
          </p:cNvPr>
          <p:cNvSpPr txBox="1"/>
          <p:nvPr/>
        </p:nvSpPr>
        <p:spPr>
          <a:xfrm>
            <a:off x="105260" y="179185"/>
            <a:ext cx="6994664" cy="646331"/>
          </a:xfrm>
          <a:prstGeom prst="rect">
            <a:avLst/>
          </a:prstGeom>
          <a:noFill/>
        </p:spPr>
        <p:txBody>
          <a:bodyPr wrap="square" rtlCol="0">
            <a:spAutoFit/>
          </a:bodyPr>
          <a:lstStyle/>
          <a:p>
            <a:pPr algn="ctr"/>
            <a:r>
              <a:rPr lang="en-US" sz="3600" b="1" dirty="0">
                <a:solidFill>
                  <a:srgbClr val="09426A"/>
                </a:solidFill>
                <a:latin typeface="Arimo" panose="020B0604020202020204" pitchFamily="34" charset="0"/>
                <a:ea typeface="Arimo" panose="020B0604020202020204" pitchFamily="34" charset="0"/>
                <a:cs typeface="Arimo" panose="020B0604020202020204" pitchFamily="34" charset="0"/>
              </a:rPr>
              <a:t>Our Theme – Ready, Set, Grow</a:t>
            </a:r>
            <a:endParaRPr lang="en-CA" sz="36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
        <p:nvSpPr>
          <p:cNvPr id="11" name="TextBox 10">
            <a:extLst>
              <a:ext uri="{FF2B5EF4-FFF2-40B4-BE49-F238E27FC236}">
                <a16:creationId xmlns:a16="http://schemas.microsoft.com/office/drawing/2014/main" id="{6B026C72-047B-4A75-BA3D-FD8225946FE2}"/>
              </a:ext>
            </a:extLst>
          </p:cNvPr>
          <p:cNvSpPr txBox="1"/>
          <p:nvPr/>
        </p:nvSpPr>
        <p:spPr>
          <a:xfrm>
            <a:off x="178509" y="914708"/>
            <a:ext cx="11664390" cy="5159014"/>
          </a:xfrm>
          <a:prstGeom prst="rect">
            <a:avLst/>
          </a:prstGeom>
          <a:noFill/>
        </p:spPr>
        <p:txBody>
          <a:bodyPr wrap="square" lIns="288000" tIns="360000" rIns="360000" bIns="360000" rtlCol="0">
            <a:spAutoFit/>
          </a:bodyPr>
          <a:lstStyle/>
          <a:p>
            <a:pPr lvl="0" algn="just" defTabSz="457200">
              <a:spcBef>
                <a:spcPct val="0"/>
              </a:spcBef>
              <a:defRPr/>
            </a:pPr>
            <a:r>
              <a:rPr lang="en-US" sz="4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We will concentrate on the skills and practices that help you to be ready to pursue opportunities, to get things set and prepared, and to ultimately grow your business and your success</a:t>
            </a:r>
          </a:p>
        </p:txBody>
      </p:sp>
    </p:spTree>
    <p:extLst>
      <p:ext uri="{BB962C8B-B14F-4D97-AF65-F5344CB8AC3E}">
        <p14:creationId xmlns:p14="http://schemas.microsoft.com/office/powerpoint/2010/main" val="18531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9</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18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9" name="TextBox 8">
            <a:extLst>
              <a:ext uri="{FF2B5EF4-FFF2-40B4-BE49-F238E27FC236}">
                <a16:creationId xmlns:a16="http://schemas.microsoft.com/office/drawing/2014/main" id="{0D3C158F-2C2D-DA48-847F-2BE5576B52E0}"/>
              </a:ext>
            </a:extLst>
          </p:cNvPr>
          <p:cNvSpPr txBox="1"/>
          <p:nvPr/>
        </p:nvSpPr>
        <p:spPr>
          <a:xfrm>
            <a:off x="0" y="7502"/>
            <a:ext cx="12192000" cy="6272826"/>
          </a:xfrm>
          <a:prstGeom prst="rect">
            <a:avLst/>
          </a:prstGeom>
          <a:noFill/>
        </p:spPr>
        <p:txBody>
          <a:bodyPr wrap="square" lIns="288000" tIns="180000" rIns="288000" bIns="180000" rtlCol="0">
            <a:spAutoFit/>
          </a:bodyPr>
          <a:lstStyle/>
          <a:p>
            <a:pPr lvl="0" algn="just" defTabSz="457200">
              <a:spcBef>
                <a:spcPct val="0"/>
              </a:spcBef>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Repeat - Fable</a:t>
            </a:r>
          </a:p>
          <a:p>
            <a:pPr lvl="0" algn="just" defTabSz="457200">
              <a:spcBef>
                <a:spcPct val="0"/>
              </a:spcBef>
              <a:defRPr/>
            </a:pPr>
            <a:endPar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Frank went to a telemarketing appointment and found out that the prospect had lied and had very little spending in any of our categories. Frank was mad because he had driven 30 minutes to get there so he went home and wrote a nasty email about wasted time and poor quality to the person that set the appointment. He had a beer.</a:t>
            </a:r>
          </a:p>
          <a:p>
            <a:pPr lvl="0" algn="just" defTabSz="457200">
              <a:spcBef>
                <a:spcPct val="0"/>
              </a:spcBef>
              <a:defRPr/>
            </a:pPr>
            <a:endPar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lvl="0" algn="just" defTabSz="457200">
              <a:spcBef>
                <a:spcPct val="0"/>
              </a:spcBef>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Frank felt badly about losing his temper and vowed not to do that again because he knew everyone was trying hard to help.</a:t>
            </a:r>
          </a:p>
        </p:txBody>
      </p:sp>
    </p:spTree>
    <p:extLst>
      <p:ext uri="{BB962C8B-B14F-4D97-AF65-F5344CB8AC3E}">
        <p14:creationId xmlns:p14="http://schemas.microsoft.com/office/powerpoint/2010/main" val="189095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46A5203264940816A781B4EBC6F62" ma:contentTypeVersion="12" ma:contentTypeDescription="Create a new document." ma:contentTypeScope="" ma:versionID="e4a8237ddf4ea65927701be39a5afda5">
  <xsd:schema xmlns:xsd="http://www.w3.org/2001/XMLSchema" xmlns:xs="http://www.w3.org/2001/XMLSchema" xmlns:p="http://schemas.microsoft.com/office/2006/metadata/properties" xmlns:ns2="1c305419-79f3-4b7b-befa-b522633753bc" xmlns:ns3="5abbfa0e-3220-40d1-9e41-246694556962" targetNamespace="http://schemas.microsoft.com/office/2006/metadata/properties" ma:root="true" ma:fieldsID="3d96955548c142f11b2effa6e1941314" ns2:_="" ns3:_="">
    <xsd:import namespace="1c305419-79f3-4b7b-befa-b522633753bc"/>
    <xsd:import namespace="5abbfa0e-3220-40d1-9e41-2466945569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05419-79f3-4b7b-befa-b52263375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bbfa0e-3220-40d1-9e41-24669455696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1CAE7A-6682-414A-9768-B88645A8E711}">
  <ds:schemaRefs>
    <ds:schemaRef ds:uri="1c305419-79f3-4b7b-befa-b522633753bc"/>
    <ds:schemaRef ds:uri="5abbfa0e-3220-40d1-9e41-246694556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CB92A2-FD14-4E42-9678-0AEB32BE5003}">
  <ds:schemaRefs>
    <ds:schemaRef ds:uri="http://schemas.microsoft.com/sharepoint/v3/contenttype/forms"/>
  </ds:schemaRefs>
</ds:datastoreItem>
</file>

<file path=customXml/itemProps3.xml><?xml version="1.0" encoding="utf-8"?>
<ds:datastoreItem xmlns:ds="http://schemas.openxmlformats.org/officeDocument/2006/customXml" ds:itemID="{208A6771-F047-4F71-A0C4-51643F26DC11}">
  <ds:schemaRefs>
    <ds:schemaRef ds:uri="1c305419-79f3-4b7b-befa-b522633753bc"/>
    <ds:schemaRef ds:uri="5abbfa0e-3220-40d1-9e41-2466945569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TotalTime>
  <Words>1115</Words>
  <Application>Microsoft Office PowerPoint</Application>
  <PresentationFormat>Widescreen</PresentationFormat>
  <Paragraphs>152</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Arimo</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Eóin Fay</dc:creator>
  <cp:lastModifiedBy>Christine Wilson</cp:lastModifiedBy>
  <cp:revision>1</cp:revision>
  <dcterms:created xsi:type="dcterms:W3CDTF">2021-09-29T13:57:23Z</dcterms:created>
  <dcterms:modified xsi:type="dcterms:W3CDTF">2021-11-05T19:53:28Z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0x010100C3246A5203264940816A781B4EBC6F62</vt:lpwstr>
  </property>
</Properties>
</file>