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71" r:id="rId9"/>
    <p:sldId id="261" r:id="rId10"/>
    <p:sldId id="262" r:id="rId11"/>
    <p:sldId id="263" r:id="rId12"/>
    <p:sldId id="264" r:id="rId13"/>
    <p:sldId id="272" r:id="rId14"/>
    <p:sldId id="273" r:id="rId15"/>
    <p:sldId id="265" r:id="rId16"/>
    <p:sldId id="274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46AE1-F1AA-4D89-AA1A-65953A3427C0}" v="879" dt="2021-11-10T14:14:00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oin Fay" userId="5069970f-b152-46c1-bd41-17bff2c69769" providerId="ADAL" clId="{85346AE1-F1AA-4D89-AA1A-65953A3427C0}"/>
    <pc:docChg chg="undo custSel addSld delSld modSld sldOrd">
      <pc:chgData name="Eoin Fay" userId="5069970f-b152-46c1-bd41-17bff2c69769" providerId="ADAL" clId="{85346AE1-F1AA-4D89-AA1A-65953A3427C0}" dt="2021-11-10T14:14:00.266" v="991" actId="2710"/>
      <pc:docMkLst>
        <pc:docMk/>
      </pc:docMkLst>
      <pc:sldChg chg="delSp modSp mod delAnim">
        <pc:chgData name="Eoin Fay" userId="5069970f-b152-46c1-bd41-17bff2c69769" providerId="ADAL" clId="{85346AE1-F1AA-4D89-AA1A-65953A3427C0}" dt="2021-11-05T18:45:49.554" v="253" actId="1076"/>
        <pc:sldMkLst>
          <pc:docMk/>
          <pc:sldMk cId="2940359524" sldId="256"/>
        </pc:sldMkLst>
        <pc:spChg chg="del">
          <ac:chgData name="Eoin Fay" userId="5069970f-b152-46c1-bd41-17bff2c69769" providerId="ADAL" clId="{85346AE1-F1AA-4D89-AA1A-65953A3427C0}" dt="2021-11-05T18:45:14.043" v="229" actId="478"/>
          <ac:spMkLst>
            <pc:docMk/>
            <pc:sldMk cId="2940359524" sldId="256"/>
            <ac:spMk id="10" creationId="{61169AF2-A3E2-4743-972E-BA239BACD8FA}"/>
          </ac:spMkLst>
        </pc:spChg>
        <pc:spChg chg="del">
          <ac:chgData name="Eoin Fay" userId="5069970f-b152-46c1-bd41-17bff2c69769" providerId="ADAL" clId="{85346AE1-F1AA-4D89-AA1A-65953A3427C0}" dt="2021-11-05T18:45:12.256" v="228" actId="478"/>
          <ac:spMkLst>
            <pc:docMk/>
            <pc:sldMk cId="2940359524" sldId="256"/>
            <ac:spMk id="12" creationId="{26B65253-4914-4E3F-85EB-CD2D12124715}"/>
          </ac:spMkLst>
        </pc:spChg>
        <pc:spChg chg="del">
          <ac:chgData name="Eoin Fay" userId="5069970f-b152-46c1-bd41-17bff2c69769" providerId="ADAL" clId="{85346AE1-F1AA-4D89-AA1A-65953A3427C0}" dt="2021-11-05T18:45:10.242" v="227" actId="478"/>
          <ac:spMkLst>
            <pc:docMk/>
            <pc:sldMk cId="2940359524" sldId="256"/>
            <ac:spMk id="13" creationId="{F1A22EAF-E893-43F5-9DEB-A344D3044E14}"/>
          </ac:spMkLst>
        </pc:spChg>
        <pc:spChg chg="mod">
          <ac:chgData name="Eoin Fay" userId="5069970f-b152-46c1-bd41-17bff2c69769" providerId="ADAL" clId="{85346AE1-F1AA-4D89-AA1A-65953A3427C0}" dt="2021-11-05T18:45:49.554" v="253" actId="1076"/>
          <ac:spMkLst>
            <pc:docMk/>
            <pc:sldMk cId="2940359524" sldId="256"/>
            <ac:spMk id="14" creationId="{9EF05B36-6D33-4235-89F9-79880316839D}"/>
          </ac:spMkLst>
        </pc:spChg>
        <pc:spChg chg="mod">
          <ac:chgData name="Eoin Fay" userId="5069970f-b152-46c1-bd41-17bff2c69769" providerId="ADAL" clId="{85346AE1-F1AA-4D89-AA1A-65953A3427C0}" dt="2021-11-05T18:45:44.492" v="252" actId="1076"/>
          <ac:spMkLst>
            <pc:docMk/>
            <pc:sldMk cId="2940359524" sldId="256"/>
            <ac:spMk id="15" creationId="{F9113AD0-7B1D-40F7-BF80-F152BEDF0EF7}"/>
          </ac:spMkLst>
        </pc:spChg>
        <pc:picChg chg="mod">
          <ac:chgData name="Eoin Fay" userId="5069970f-b152-46c1-bd41-17bff2c69769" providerId="ADAL" clId="{85346AE1-F1AA-4D89-AA1A-65953A3427C0}" dt="2021-11-05T18:45:29.446" v="237" actId="1076"/>
          <ac:picMkLst>
            <pc:docMk/>
            <pc:sldMk cId="2940359524" sldId="256"/>
            <ac:picMk id="11" creationId="{DEA2B503-4E7D-490D-A1B4-B46DBDD51B50}"/>
          </ac:picMkLst>
        </pc:picChg>
        <pc:picChg chg="del">
          <ac:chgData name="Eoin Fay" userId="5069970f-b152-46c1-bd41-17bff2c69769" providerId="ADAL" clId="{85346AE1-F1AA-4D89-AA1A-65953A3427C0}" dt="2021-11-05T18:45:08.961" v="226" actId="478"/>
          <ac:picMkLst>
            <pc:docMk/>
            <pc:sldMk cId="2940359524" sldId="256"/>
            <ac:picMk id="16" creationId="{B896BB6C-9520-4BF7-BBD2-B00E8F85F238}"/>
          </ac:picMkLst>
        </pc:picChg>
      </pc:sldChg>
      <pc:sldChg chg="addSp delSp modSp mod">
        <pc:chgData name="Eoin Fay" userId="5069970f-b152-46c1-bd41-17bff2c69769" providerId="ADAL" clId="{85346AE1-F1AA-4D89-AA1A-65953A3427C0}" dt="2021-11-10T14:13:23.564" v="978"/>
        <pc:sldMkLst>
          <pc:docMk/>
          <pc:sldMk cId="3511979830" sldId="257"/>
        </pc:sldMkLst>
        <pc:spChg chg="mod">
          <ac:chgData name="Eoin Fay" userId="5069970f-b152-46c1-bd41-17bff2c69769" providerId="ADAL" clId="{85346AE1-F1AA-4D89-AA1A-65953A3427C0}" dt="2021-11-05T18:38:22.851" v="136" actId="404"/>
          <ac:spMkLst>
            <pc:docMk/>
            <pc:sldMk cId="3511979830" sldId="257"/>
            <ac:spMk id="10" creationId="{B04F5FEB-86F4-4B5F-A2A2-E68C1F029EBD}"/>
          </ac:spMkLst>
        </pc:spChg>
        <pc:picChg chg="del mod">
          <ac:chgData name="Eoin Fay" userId="5069970f-b152-46c1-bd41-17bff2c69769" providerId="ADAL" clId="{85346AE1-F1AA-4D89-AA1A-65953A3427C0}" dt="2021-11-10T14:13:22.326" v="977" actId="478"/>
          <ac:picMkLst>
            <pc:docMk/>
            <pc:sldMk cId="3511979830" sldId="257"/>
            <ac:picMk id="9" creationId="{8F9738B1-CD40-4A7C-BAFD-170B991537A2}"/>
          </ac:picMkLst>
        </pc:picChg>
        <pc:picChg chg="add mod">
          <ac:chgData name="Eoin Fay" userId="5069970f-b152-46c1-bd41-17bff2c69769" providerId="ADAL" clId="{85346AE1-F1AA-4D89-AA1A-65953A3427C0}" dt="2021-11-10T14:13:23.564" v="978"/>
          <ac:picMkLst>
            <pc:docMk/>
            <pc:sldMk cId="3511979830" sldId="257"/>
            <ac:picMk id="11" creationId="{40EA2ADF-125F-408B-A0F3-14B602CB8A2B}"/>
          </ac:picMkLst>
        </pc:picChg>
      </pc:sldChg>
      <pc:sldChg chg="addSp delSp modSp mod">
        <pc:chgData name="Eoin Fay" userId="5069970f-b152-46c1-bd41-17bff2c69769" providerId="ADAL" clId="{85346AE1-F1AA-4D89-AA1A-65953A3427C0}" dt="2021-11-10T14:13:18.427" v="976"/>
        <pc:sldMkLst>
          <pc:docMk/>
          <pc:sldMk cId="3598841250" sldId="258"/>
        </pc:sldMkLst>
        <pc:spChg chg="mod">
          <ac:chgData name="Eoin Fay" userId="5069970f-b152-46c1-bd41-17bff2c69769" providerId="ADAL" clId="{85346AE1-F1AA-4D89-AA1A-65953A3427C0}" dt="2021-11-05T19:14:28.660" v="318" actId="207"/>
          <ac:spMkLst>
            <pc:docMk/>
            <pc:sldMk cId="3598841250" sldId="258"/>
            <ac:spMk id="8" creationId="{BD60A4A6-691D-490C-A723-AB02DCFE0CAA}"/>
          </ac:spMkLst>
        </pc:spChg>
        <pc:picChg chg="del">
          <ac:chgData name="Eoin Fay" userId="5069970f-b152-46c1-bd41-17bff2c69769" providerId="ADAL" clId="{85346AE1-F1AA-4D89-AA1A-65953A3427C0}" dt="2021-11-10T14:13:17.917" v="975" actId="478"/>
          <ac:picMkLst>
            <pc:docMk/>
            <pc:sldMk cId="3598841250" sldId="258"/>
            <ac:picMk id="7" creationId="{9B006FA3-BE35-4218-882A-DDBC359CA0C1}"/>
          </ac:picMkLst>
        </pc:picChg>
        <pc:picChg chg="add del mod">
          <ac:chgData name="Eoin Fay" userId="5069970f-b152-46c1-bd41-17bff2c69769" providerId="ADAL" clId="{85346AE1-F1AA-4D89-AA1A-65953A3427C0}" dt="2021-11-10T14:13:15.626" v="974" actId="478"/>
          <ac:picMkLst>
            <pc:docMk/>
            <pc:sldMk cId="3598841250" sldId="258"/>
            <ac:picMk id="9" creationId="{D6F8EC28-A82E-41F8-9907-C1CFFD2DAD58}"/>
          </ac:picMkLst>
        </pc:picChg>
        <pc:picChg chg="add mod">
          <ac:chgData name="Eoin Fay" userId="5069970f-b152-46c1-bd41-17bff2c69769" providerId="ADAL" clId="{85346AE1-F1AA-4D89-AA1A-65953A3427C0}" dt="2021-11-10T14:13:18.427" v="976"/>
          <ac:picMkLst>
            <pc:docMk/>
            <pc:sldMk cId="3598841250" sldId="258"/>
            <ac:picMk id="10" creationId="{29EA6268-A3B0-4224-9B6E-D62503CEF34A}"/>
          </ac:picMkLst>
        </pc:picChg>
      </pc:sldChg>
      <pc:sldChg chg="addSp delSp modSp mod modAnim">
        <pc:chgData name="Eoin Fay" userId="5069970f-b152-46c1-bd41-17bff2c69769" providerId="ADAL" clId="{85346AE1-F1AA-4D89-AA1A-65953A3427C0}" dt="2021-11-10T14:13:08.543" v="971" actId="21"/>
        <pc:sldMkLst>
          <pc:docMk/>
          <pc:sldMk cId="1428039987" sldId="259"/>
        </pc:sldMkLst>
        <pc:spChg chg="mod">
          <ac:chgData name="Eoin Fay" userId="5069970f-b152-46c1-bd41-17bff2c69769" providerId="ADAL" clId="{85346AE1-F1AA-4D89-AA1A-65953A3427C0}" dt="2021-11-05T19:15:26.890" v="353" actId="1076"/>
          <ac:spMkLst>
            <pc:docMk/>
            <pc:sldMk cId="1428039987" sldId="259"/>
            <ac:spMk id="4" creationId="{50F6E526-9434-4BED-91AC-9A356B1360CE}"/>
          </ac:spMkLst>
        </pc:spChg>
        <pc:spChg chg="mod">
          <ac:chgData name="Eoin Fay" userId="5069970f-b152-46c1-bd41-17bff2c69769" providerId="ADAL" clId="{85346AE1-F1AA-4D89-AA1A-65953A3427C0}" dt="2021-11-05T19:15:29.471" v="354" actId="207"/>
          <ac:spMkLst>
            <pc:docMk/>
            <pc:sldMk cId="1428039987" sldId="259"/>
            <ac:spMk id="8" creationId="{BD60A4A6-691D-490C-A723-AB02DCFE0CAA}"/>
          </ac:spMkLst>
        </pc:spChg>
        <pc:picChg chg="add del mod">
          <ac:chgData name="Eoin Fay" userId="5069970f-b152-46c1-bd41-17bff2c69769" providerId="ADAL" clId="{85346AE1-F1AA-4D89-AA1A-65953A3427C0}" dt="2021-11-10T14:13:08.543" v="971" actId="21"/>
          <ac:picMkLst>
            <pc:docMk/>
            <pc:sldMk cId="1428039987" sldId="259"/>
            <ac:picMk id="9" creationId="{E39A2D0E-2532-48A9-B555-7BA94AF151AC}"/>
          </ac:picMkLst>
        </pc:picChg>
      </pc:sldChg>
      <pc:sldChg chg="del">
        <pc:chgData name="Eoin Fay" userId="5069970f-b152-46c1-bd41-17bff2c69769" providerId="ADAL" clId="{85346AE1-F1AA-4D89-AA1A-65953A3427C0}" dt="2021-11-05T14:02:26.070" v="7" actId="2696"/>
        <pc:sldMkLst>
          <pc:docMk/>
          <pc:sldMk cId="3850169605" sldId="260"/>
        </pc:sldMkLst>
      </pc:sldChg>
      <pc:sldChg chg="addSp delSp modSp mod">
        <pc:chgData name="Eoin Fay" userId="5069970f-b152-46c1-bd41-17bff2c69769" providerId="ADAL" clId="{85346AE1-F1AA-4D89-AA1A-65953A3427C0}" dt="2021-11-10T14:13:11.228" v="973"/>
        <pc:sldMkLst>
          <pc:docMk/>
          <pc:sldMk cId="80478573" sldId="261"/>
        </pc:sldMkLst>
        <pc:spChg chg="mod">
          <ac:chgData name="Eoin Fay" userId="5069970f-b152-46c1-bd41-17bff2c69769" providerId="ADAL" clId="{85346AE1-F1AA-4D89-AA1A-65953A3427C0}" dt="2021-11-05T19:16:21.990" v="373" actId="1076"/>
          <ac:spMkLst>
            <pc:docMk/>
            <pc:sldMk cId="80478573" sldId="261"/>
            <ac:spMk id="4" creationId="{50F6E526-9434-4BED-91AC-9A356B1360CE}"/>
          </ac:spMkLst>
        </pc:spChg>
        <pc:spChg chg="mod">
          <ac:chgData name="Eoin Fay" userId="5069970f-b152-46c1-bd41-17bff2c69769" providerId="ADAL" clId="{85346AE1-F1AA-4D89-AA1A-65953A3427C0}" dt="2021-11-05T18:39:58.853" v="165" actId="207"/>
          <ac:spMkLst>
            <pc:docMk/>
            <pc:sldMk cId="80478573" sldId="261"/>
            <ac:spMk id="8" creationId="{BD60A4A6-691D-490C-A723-AB02DCFE0CAA}"/>
          </ac:spMkLst>
        </pc:spChg>
        <pc:picChg chg="del">
          <ac:chgData name="Eoin Fay" userId="5069970f-b152-46c1-bd41-17bff2c69769" providerId="ADAL" clId="{85346AE1-F1AA-4D89-AA1A-65953A3427C0}" dt="2021-11-10T14:12:59.855" v="968" actId="478"/>
          <ac:picMkLst>
            <pc:docMk/>
            <pc:sldMk cId="80478573" sldId="261"/>
            <ac:picMk id="7" creationId="{9B006FA3-BE35-4218-882A-DDBC359CA0C1}"/>
          </ac:picMkLst>
        </pc:picChg>
        <pc:picChg chg="add del mod">
          <ac:chgData name="Eoin Fay" userId="5069970f-b152-46c1-bd41-17bff2c69769" providerId="ADAL" clId="{85346AE1-F1AA-4D89-AA1A-65953A3427C0}" dt="2021-11-10T14:12:58.636" v="967" actId="21"/>
          <ac:picMkLst>
            <pc:docMk/>
            <pc:sldMk cId="80478573" sldId="261"/>
            <ac:picMk id="9" creationId="{A47AEEE7-7663-4EC6-BD8C-FCC1EEC7C42A}"/>
          </ac:picMkLst>
        </pc:picChg>
        <pc:picChg chg="add del mod">
          <ac:chgData name="Eoin Fay" userId="5069970f-b152-46c1-bd41-17bff2c69769" providerId="ADAL" clId="{85346AE1-F1AA-4D89-AA1A-65953A3427C0}" dt="2021-11-10T14:13:10.846" v="972" actId="478"/>
          <ac:picMkLst>
            <pc:docMk/>
            <pc:sldMk cId="80478573" sldId="261"/>
            <ac:picMk id="10" creationId="{C2588683-6F28-4E98-899A-9C11E3358E14}"/>
          </ac:picMkLst>
        </pc:picChg>
        <pc:picChg chg="add mod">
          <ac:chgData name="Eoin Fay" userId="5069970f-b152-46c1-bd41-17bff2c69769" providerId="ADAL" clId="{85346AE1-F1AA-4D89-AA1A-65953A3427C0}" dt="2021-11-10T14:13:11.228" v="973"/>
          <ac:picMkLst>
            <pc:docMk/>
            <pc:sldMk cId="80478573" sldId="261"/>
            <ac:picMk id="11" creationId="{CE0446ED-3713-4B96-B7C1-25B22BE2ABDA}"/>
          </ac:picMkLst>
        </pc:picChg>
      </pc:sldChg>
      <pc:sldChg chg="modSp mod">
        <pc:chgData name="Eoin Fay" userId="5069970f-b152-46c1-bd41-17bff2c69769" providerId="ADAL" clId="{85346AE1-F1AA-4D89-AA1A-65953A3427C0}" dt="2021-11-05T19:16:29.882" v="378" actId="403"/>
        <pc:sldMkLst>
          <pc:docMk/>
          <pc:sldMk cId="1652467754" sldId="262"/>
        </pc:sldMkLst>
        <pc:spChg chg="mod">
          <ac:chgData name="Eoin Fay" userId="5069970f-b152-46c1-bd41-17bff2c69769" providerId="ADAL" clId="{85346AE1-F1AA-4D89-AA1A-65953A3427C0}" dt="2021-11-05T19:16:29.882" v="378" actId="403"/>
          <ac:spMkLst>
            <pc:docMk/>
            <pc:sldMk cId="1652467754" sldId="262"/>
            <ac:spMk id="4" creationId="{50F6E526-9434-4BED-91AC-9A356B1360CE}"/>
          </ac:spMkLst>
        </pc:spChg>
        <pc:picChg chg="mod">
          <ac:chgData name="Eoin Fay" userId="5069970f-b152-46c1-bd41-17bff2c69769" providerId="ADAL" clId="{85346AE1-F1AA-4D89-AA1A-65953A3427C0}" dt="2021-11-05T17:24:44.378" v="61" actId="1076"/>
          <ac:picMkLst>
            <pc:docMk/>
            <pc:sldMk cId="1652467754" sldId="262"/>
            <ac:picMk id="2050" creationId="{4DDAA8F4-CD62-4CFC-BE11-D6E12D630884}"/>
          </ac:picMkLst>
        </pc:picChg>
      </pc:sldChg>
      <pc:sldChg chg="addSp modSp mod">
        <pc:chgData name="Eoin Fay" userId="5069970f-b152-46c1-bd41-17bff2c69769" providerId="ADAL" clId="{85346AE1-F1AA-4D89-AA1A-65953A3427C0}" dt="2021-11-05T19:16:01.015" v="364" actId="29295"/>
        <pc:sldMkLst>
          <pc:docMk/>
          <pc:sldMk cId="3385008140" sldId="263"/>
        </pc:sldMkLst>
        <pc:spChg chg="mod">
          <ac:chgData name="Eoin Fay" userId="5069970f-b152-46c1-bd41-17bff2c69769" providerId="ADAL" clId="{85346AE1-F1AA-4D89-AA1A-65953A3427C0}" dt="2021-11-05T19:15:54.093" v="362" actId="1076"/>
          <ac:spMkLst>
            <pc:docMk/>
            <pc:sldMk cId="3385008140" sldId="263"/>
            <ac:spMk id="4" creationId="{50F6E526-9434-4BED-91AC-9A356B1360CE}"/>
          </ac:spMkLst>
        </pc:spChg>
        <pc:spChg chg="mod">
          <ac:chgData name="Eoin Fay" userId="5069970f-b152-46c1-bd41-17bff2c69769" providerId="ADAL" clId="{85346AE1-F1AA-4D89-AA1A-65953A3427C0}" dt="2021-11-05T18:41:09.702" v="174" actId="20577"/>
          <ac:spMkLst>
            <pc:docMk/>
            <pc:sldMk cId="3385008140" sldId="263"/>
            <ac:spMk id="8" creationId="{BD60A4A6-691D-490C-A723-AB02DCFE0CAA}"/>
          </ac:spMkLst>
        </pc:spChg>
        <pc:picChg chg="add mod">
          <ac:chgData name="Eoin Fay" userId="5069970f-b152-46c1-bd41-17bff2c69769" providerId="ADAL" clId="{85346AE1-F1AA-4D89-AA1A-65953A3427C0}" dt="2021-11-05T19:16:01.015" v="364" actId="29295"/>
          <ac:picMkLst>
            <pc:docMk/>
            <pc:sldMk cId="3385008140" sldId="263"/>
            <ac:picMk id="9" creationId="{8088F4CC-6063-44FE-A39F-1B58F1A74BA4}"/>
          </ac:picMkLst>
        </pc:picChg>
      </pc:sldChg>
      <pc:sldChg chg="addSp modSp mod modAnim">
        <pc:chgData name="Eoin Fay" userId="5069970f-b152-46c1-bd41-17bff2c69769" providerId="ADAL" clId="{85346AE1-F1AA-4D89-AA1A-65953A3427C0}" dt="2021-11-05T19:16:13.798" v="369" actId="403"/>
        <pc:sldMkLst>
          <pc:docMk/>
          <pc:sldMk cId="278442147" sldId="264"/>
        </pc:sldMkLst>
        <pc:spChg chg="mod">
          <ac:chgData name="Eoin Fay" userId="5069970f-b152-46c1-bd41-17bff2c69769" providerId="ADAL" clId="{85346AE1-F1AA-4D89-AA1A-65953A3427C0}" dt="2021-11-05T19:16:13.798" v="369" actId="403"/>
          <ac:spMkLst>
            <pc:docMk/>
            <pc:sldMk cId="278442147" sldId="264"/>
            <ac:spMk id="4" creationId="{50F6E526-9434-4BED-91AC-9A356B1360CE}"/>
          </ac:spMkLst>
        </pc:spChg>
        <pc:spChg chg="mod">
          <ac:chgData name="Eoin Fay" userId="5069970f-b152-46c1-bd41-17bff2c69769" providerId="ADAL" clId="{85346AE1-F1AA-4D89-AA1A-65953A3427C0}" dt="2021-11-05T18:41:36.625" v="181" actId="1076"/>
          <ac:spMkLst>
            <pc:docMk/>
            <pc:sldMk cId="278442147" sldId="264"/>
            <ac:spMk id="8" creationId="{BD60A4A6-691D-490C-A723-AB02DCFE0CAA}"/>
          </ac:spMkLst>
        </pc:spChg>
        <pc:picChg chg="add mod">
          <ac:chgData name="Eoin Fay" userId="5069970f-b152-46c1-bd41-17bff2c69769" providerId="ADAL" clId="{85346AE1-F1AA-4D89-AA1A-65953A3427C0}" dt="2021-11-05T19:16:09.148" v="366" actId="29295"/>
          <ac:picMkLst>
            <pc:docMk/>
            <pc:sldMk cId="278442147" sldId="264"/>
            <ac:picMk id="9" creationId="{3831F6F8-FA06-433D-9CE0-2ACCE742C6D9}"/>
          </ac:picMkLst>
        </pc:picChg>
      </pc:sldChg>
      <pc:sldChg chg="addSp delSp modSp mod">
        <pc:chgData name="Eoin Fay" userId="5069970f-b152-46c1-bd41-17bff2c69769" providerId="ADAL" clId="{85346AE1-F1AA-4D89-AA1A-65953A3427C0}" dt="2021-11-10T14:13:44.622" v="988"/>
        <pc:sldMkLst>
          <pc:docMk/>
          <pc:sldMk cId="971149620" sldId="265"/>
        </pc:sldMkLst>
        <pc:spChg chg="mod">
          <ac:chgData name="Eoin Fay" userId="5069970f-b152-46c1-bd41-17bff2c69769" providerId="ADAL" clId="{85346AE1-F1AA-4D89-AA1A-65953A3427C0}" dt="2021-11-05T18:42:00.336" v="195" actId="1076"/>
          <ac:spMkLst>
            <pc:docMk/>
            <pc:sldMk cId="971149620" sldId="265"/>
            <ac:spMk id="10" creationId="{B04F5FEB-86F4-4B5F-A2A2-E68C1F029EBD}"/>
          </ac:spMkLst>
        </pc:spChg>
        <pc:picChg chg="add mod">
          <ac:chgData name="Eoin Fay" userId="5069970f-b152-46c1-bd41-17bff2c69769" providerId="ADAL" clId="{85346AE1-F1AA-4D89-AA1A-65953A3427C0}" dt="2021-11-10T14:13:44.622" v="988"/>
          <ac:picMkLst>
            <pc:docMk/>
            <pc:sldMk cId="971149620" sldId="265"/>
            <ac:picMk id="9" creationId="{04183977-80E7-4AD9-B27E-ECB35F55A9F5}"/>
          </ac:picMkLst>
        </pc:picChg>
        <pc:picChg chg="del mod">
          <ac:chgData name="Eoin Fay" userId="5069970f-b152-46c1-bd41-17bff2c69769" providerId="ADAL" clId="{85346AE1-F1AA-4D89-AA1A-65953A3427C0}" dt="2021-11-05T19:16:43.229" v="380" actId="478"/>
          <ac:picMkLst>
            <pc:docMk/>
            <pc:sldMk cId="971149620" sldId="265"/>
            <ac:picMk id="9" creationId="{8F9738B1-CD40-4A7C-BAFD-170B991537A2}"/>
          </ac:picMkLst>
        </pc:picChg>
        <pc:picChg chg="add del mod">
          <ac:chgData name="Eoin Fay" userId="5069970f-b152-46c1-bd41-17bff2c69769" providerId="ADAL" clId="{85346AE1-F1AA-4D89-AA1A-65953A3427C0}" dt="2021-11-10T14:13:44.309" v="987" actId="478"/>
          <ac:picMkLst>
            <pc:docMk/>
            <pc:sldMk cId="971149620" sldId="265"/>
            <ac:picMk id="11" creationId="{7D2A066E-FCD8-4782-B576-8210936D0878}"/>
          </ac:picMkLst>
        </pc:picChg>
      </pc:sldChg>
      <pc:sldChg chg="addSp delSp modSp mod">
        <pc:chgData name="Eoin Fay" userId="5069970f-b152-46c1-bd41-17bff2c69769" providerId="ADAL" clId="{85346AE1-F1AA-4D89-AA1A-65953A3427C0}" dt="2021-11-10T14:13:37.989" v="984"/>
        <pc:sldMkLst>
          <pc:docMk/>
          <pc:sldMk cId="3933406307" sldId="266"/>
        </pc:sldMkLst>
        <pc:spChg chg="mod">
          <ac:chgData name="Eoin Fay" userId="5069970f-b152-46c1-bd41-17bff2c69769" providerId="ADAL" clId="{85346AE1-F1AA-4D89-AA1A-65953A3427C0}" dt="2021-11-05T19:17:02.356" v="389" actId="403"/>
          <ac:spMkLst>
            <pc:docMk/>
            <pc:sldMk cId="3933406307" sldId="266"/>
            <ac:spMk id="4" creationId="{50F6E526-9434-4BED-91AC-9A356B1360CE}"/>
          </ac:spMkLst>
        </pc:spChg>
        <pc:spChg chg="mod">
          <ac:chgData name="Eoin Fay" userId="5069970f-b152-46c1-bd41-17bff2c69769" providerId="ADAL" clId="{85346AE1-F1AA-4D89-AA1A-65953A3427C0}" dt="2021-11-05T18:42:14.523" v="200" actId="1076"/>
          <ac:spMkLst>
            <pc:docMk/>
            <pc:sldMk cId="3933406307" sldId="266"/>
            <ac:spMk id="8" creationId="{BD60A4A6-691D-490C-A723-AB02DCFE0CAA}"/>
          </ac:spMkLst>
        </pc:spChg>
        <pc:spChg chg="del">
          <ac:chgData name="Eoin Fay" userId="5069970f-b152-46c1-bd41-17bff2c69769" providerId="ADAL" clId="{85346AE1-F1AA-4D89-AA1A-65953A3427C0}" dt="2021-11-05T14:27:04.556" v="8" actId="478"/>
          <ac:spMkLst>
            <pc:docMk/>
            <pc:sldMk cId="3933406307" sldId="266"/>
            <ac:spMk id="9" creationId="{2EA691B3-A464-47B9-ACE8-8016457BCFD0}"/>
          </ac:spMkLst>
        </pc:spChg>
        <pc:picChg chg="del">
          <ac:chgData name="Eoin Fay" userId="5069970f-b152-46c1-bd41-17bff2c69769" providerId="ADAL" clId="{85346AE1-F1AA-4D89-AA1A-65953A3427C0}" dt="2021-11-10T14:12:44.514" v="964" actId="478"/>
          <ac:picMkLst>
            <pc:docMk/>
            <pc:sldMk cId="3933406307" sldId="266"/>
            <ac:picMk id="7" creationId="{9B006FA3-BE35-4218-882A-DDBC359CA0C1}"/>
          </ac:picMkLst>
        </pc:picChg>
        <pc:picChg chg="add del mod">
          <ac:chgData name="Eoin Fay" userId="5069970f-b152-46c1-bd41-17bff2c69769" providerId="ADAL" clId="{85346AE1-F1AA-4D89-AA1A-65953A3427C0}" dt="2021-11-10T14:12:42.608" v="963" actId="21"/>
          <ac:picMkLst>
            <pc:docMk/>
            <pc:sldMk cId="3933406307" sldId="266"/>
            <ac:picMk id="9" creationId="{D0AE9340-9C39-4C4C-9D64-1FC75A5827C1}"/>
          </ac:picMkLst>
        </pc:picChg>
        <pc:picChg chg="add del mod">
          <ac:chgData name="Eoin Fay" userId="5069970f-b152-46c1-bd41-17bff2c69769" providerId="ADAL" clId="{85346AE1-F1AA-4D89-AA1A-65953A3427C0}" dt="2021-11-10T14:13:37.703" v="983" actId="478"/>
          <ac:picMkLst>
            <pc:docMk/>
            <pc:sldMk cId="3933406307" sldId="266"/>
            <ac:picMk id="10" creationId="{4628A221-4CDA-4D63-83A6-9D10795D766E}"/>
          </ac:picMkLst>
        </pc:picChg>
        <pc:picChg chg="add mod">
          <ac:chgData name="Eoin Fay" userId="5069970f-b152-46c1-bd41-17bff2c69769" providerId="ADAL" clId="{85346AE1-F1AA-4D89-AA1A-65953A3427C0}" dt="2021-11-10T14:13:37.989" v="984"/>
          <ac:picMkLst>
            <pc:docMk/>
            <pc:sldMk cId="3933406307" sldId="266"/>
            <ac:picMk id="11" creationId="{5F5EFE86-6BE9-4B90-86FB-B409857FE159}"/>
          </ac:picMkLst>
        </pc:picChg>
      </pc:sldChg>
      <pc:sldChg chg="addSp delSp modSp mod">
        <pc:chgData name="Eoin Fay" userId="5069970f-b152-46c1-bd41-17bff2c69769" providerId="ADAL" clId="{85346AE1-F1AA-4D89-AA1A-65953A3427C0}" dt="2021-11-10T14:13:34.139" v="982"/>
        <pc:sldMkLst>
          <pc:docMk/>
          <pc:sldMk cId="1684114965" sldId="267"/>
        </pc:sldMkLst>
        <pc:spChg chg="mod">
          <ac:chgData name="Eoin Fay" userId="5069970f-b152-46c1-bd41-17bff2c69769" providerId="ADAL" clId="{85346AE1-F1AA-4D89-AA1A-65953A3427C0}" dt="2021-11-05T18:43:10.624" v="215" actId="1076"/>
          <ac:spMkLst>
            <pc:docMk/>
            <pc:sldMk cId="1684114965" sldId="267"/>
            <ac:spMk id="10" creationId="{B04F5FEB-86F4-4B5F-A2A2-E68C1F029EBD}"/>
          </ac:spMkLst>
        </pc:spChg>
        <pc:picChg chg="add del mod">
          <ac:chgData name="Eoin Fay" userId="5069970f-b152-46c1-bd41-17bff2c69769" providerId="ADAL" clId="{85346AE1-F1AA-4D89-AA1A-65953A3427C0}" dt="2021-11-10T14:13:33.863" v="981" actId="478"/>
          <ac:picMkLst>
            <pc:docMk/>
            <pc:sldMk cId="1684114965" sldId="267"/>
            <ac:picMk id="11" creationId="{C02A0BD9-18BF-4E0A-8014-DC0B9730137B}"/>
          </ac:picMkLst>
        </pc:picChg>
        <pc:picChg chg="add mod">
          <ac:chgData name="Eoin Fay" userId="5069970f-b152-46c1-bd41-17bff2c69769" providerId="ADAL" clId="{85346AE1-F1AA-4D89-AA1A-65953A3427C0}" dt="2021-11-10T14:13:34.139" v="982"/>
          <ac:picMkLst>
            <pc:docMk/>
            <pc:sldMk cId="1684114965" sldId="267"/>
            <ac:picMk id="12" creationId="{711B69C5-C80A-46F1-B0E0-D527841B3771}"/>
          </ac:picMkLst>
        </pc:picChg>
      </pc:sldChg>
      <pc:sldChg chg="addSp delSp modSp mod">
        <pc:chgData name="Eoin Fay" userId="5069970f-b152-46c1-bd41-17bff2c69769" providerId="ADAL" clId="{85346AE1-F1AA-4D89-AA1A-65953A3427C0}" dt="2021-11-10T14:13:31.316" v="980"/>
        <pc:sldMkLst>
          <pc:docMk/>
          <pc:sldMk cId="3610738791" sldId="268"/>
        </pc:sldMkLst>
        <pc:spChg chg="mod">
          <ac:chgData name="Eoin Fay" userId="5069970f-b152-46c1-bd41-17bff2c69769" providerId="ADAL" clId="{85346AE1-F1AA-4D89-AA1A-65953A3427C0}" dt="2021-11-05T19:17:18.793" v="395" actId="403"/>
          <ac:spMkLst>
            <pc:docMk/>
            <pc:sldMk cId="3610738791" sldId="268"/>
            <ac:spMk id="4" creationId="{50F6E526-9434-4BED-91AC-9A356B1360CE}"/>
          </ac:spMkLst>
        </pc:spChg>
        <pc:spChg chg="mod">
          <ac:chgData name="Eoin Fay" userId="5069970f-b152-46c1-bd41-17bff2c69769" providerId="ADAL" clId="{85346AE1-F1AA-4D89-AA1A-65953A3427C0}" dt="2021-11-05T18:43:28.279" v="223" actId="1076"/>
          <ac:spMkLst>
            <pc:docMk/>
            <pc:sldMk cId="3610738791" sldId="268"/>
            <ac:spMk id="8" creationId="{BD60A4A6-691D-490C-A723-AB02DCFE0CAA}"/>
          </ac:spMkLst>
        </pc:spChg>
        <pc:picChg chg="mod">
          <ac:chgData name="Eoin Fay" userId="5069970f-b152-46c1-bd41-17bff2c69769" providerId="ADAL" clId="{85346AE1-F1AA-4D89-AA1A-65953A3427C0}" dt="2021-11-05T17:27:30.096" v="115" actId="1076"/>
          <ac:picMkLst>
            <pc:docMk/>
            <pc:sldMk cId="3610738791" sldId="268"/>
            <ac:picMk id="7" creationId="{9B006FA3-BE35-4218-882A-DDBC359CA0C1}"/>
          </ac:picMkLst>
        </pc:picChg>
        <pc:picChg chg="add del mod">
          <ac:chgData name="Eoin Fay" userId="5069970f-b152-46c1-bd41-17bff2c69769" providerId="ADAL" clId="{85346AE1-F1AA-4D89-AA1A-65953A3427C0}" dt="2021-11-10T14:13:30.984" v="979" actId="478"/>
          <ac:picMkLst>
            <pc:docMk/>
            <pc:sldMk cId="3610738791" sldId="268"/>
            <ac:picMk id="9" creationId="{0C3CC403-58FB-46E5-B6AA-12430DA25120}"/>
          </ac:picMkLst>
        </pc:picChg>
        <pc:picChg chg="add mod">
          <ac:chgData name="Eoin Fay" userId="5069970f-b152-46c1-bd41-17bff2c69769" providerId="ADAL" clId="{85346AE1-F1AA-4D89-AA1A-65953A3427C0}" dt="2021-11-10T14:13:31.316" v="980"/>
          <ac:picMkLst>
            <pc:docMk/>
            <pc:sldMk cId="3610738791" sldId="268"/>
            <ac:picMk id="10" creationId="{1F0C89EF-3A92-43C4-9E09-B039AC02035F}"/>
          </ac:picMkLst>
        </pc:picChg>
      </pc:sldChg>
      <pc:sldChg chg="modAnim">
        <pc:chgData name="Eoin Fay" userId="5069970f-b152-46c1-bd41-17bff2c69769" providerId="ADAL" clId="{85346AE1-F1AA-4D89-AA1A-65953A3427C0}" dt="2021-11-05T17:22:26.941" v="11"/>
        <pc:sldMkLst>
          <pc:docMk/>
          <pc:sldMk cId="3889035524" sldId="269"/>
        </pc:sldMkLst>
      </pc:sldChg>
      <pc:sldChg chg="delSp modSp mod">
        <pc:chgData name="Eoin Fay" userId="5069970f-b152-46c1-bd41-17bff2c69769" providerId="ADAL" clId="{85346AE1-F1AA-4D89-AA1A-65953A3427C0}" dt="2021-11-05T18:50:45.356" v="317" actId="1076"/>
        <pc:sldMkLst>
          <pc:docMk/>
          <pc:sldMk cId="300602273" sldId="270"/>
        </pc:sldMkLst>
        <pc:spChg chg="del">
          <ac:chgData name="Eoin Fay" userId="5069970f-b152-46c1-bd41-17bff2c69769" providerId="ADAL" clId="{85346AE1-F1AA-4D89-AA1A-65953A3427C0}" dt="2021-11-05T18:50:25.777" v="298" actId="478"/>
          <ac:spMkLst>
            <pc:docMk/>
            <pc:sldMk cId="300602273" sldId="270"/>
            <ac:spMk id="4" creationId="{39F0A02A-73DE-40B8-8650-6BA4F284EEFA}"/>
          </ac:spMkLst>
        </pc:spChg>
        <pc:spChg chg="del">
          <ac:chgData name="Eoin Fay" userId="5069970f-b152-46c1-bd41-17bff2c69769" providerId="ADAL" clId="{85346AE1-F1AA-4D89-AA1A-65953A3427C0}" dt="2021-11-05T18:50:25.777" v="298" actId="478"/>
          <ac:spMkLst>
            <pc:docMk/>
            <pc:sldMk cId="300602273" sldId="270"/>
            <ac:spMk id="5" creationId="{3304D91C-40E0-404C-A95D-F64CA1473318}"/>
          </ac:spMkLst>
        </pc:spChg>
        <pc:spChg chg="mod">
          <ac:chgData name="Eoin Fay" userId="5069970f-b152-46c1-bd41-17bff2c69769" providerId="ADAL" clId="{85346AE1-F1AA-4D89-AA1A-65953A3427C0}" dt="2021-11-05T18:50:45.356" v="317" actId="1076"/>
          <ac:spMkLst>
            <pc:docMk/>
            <pc:sldMk cId="300602273" sldId="270"/>
            <ac:spMk id="6" creationId="{63355CD4-9109-411F-A8D5-94D2DD992814}"/>
          </ac:spMkLst>
        </pc:spChg>
        <pc:spChg chg="del mod">
          <ac:chgData name="Eoin Fay" userId="5069970f-b152-46c1-bd41-17bff2c69769" providerId="ADAL" clId="{85346AE1-F1AA-4D89-AA1A-65953A3427C0}" dt="2021-11-05T18:50:41.700" v="316" actId="478"/>
          <ac:spMkLst>
            <pc:docMk/>
            <pc:sldMk cId="300602273" sldId="270"/>
            <ac:spMk id="7" creationId="{46ABEC47-1B64-432A-9BF1-57BD6AD8C738}"/>
          </ac:spMkLst>
        </pc:spChg>
        <pc:picChg chg="mod">
          <ac:chgData name="Eoin Fay" userId="5069970f-b152-46c1-bd41-17bff2c69769" providerId="ADAL" clId="{85346AE1-F1AA-4D89-AA1A-65953A3427C0}" dt="2021-11-05T18:50:31.319" v="301" actId="1076"/>
          <ac:picMkLst>
            <pc:docMk/>
            <pc:sldMk cId="300602273" sldId="270"/>
            <ac:picMk id="2" creationId="{9D14B67E-9293-43B5-9F63-79502CFF653D}"/>
          </ac:picMkLst>
        </pc:picChg>
        <pc:picChg chg="del">
          <ac:chgData name="Eoin Fay" userId="5069970f-b152-46c1-bd41-17bff2c69769" providerId="ADAL" clId="{85346AE1-F1AA-4D89-AA1A-65953A3427C0}" dt="2021-11-05T18:50:25.777" v="298" actId="478"/>
          <ac:picMkLst>
            <pc:docMk/>
            <pc:sldMk cId="300602273" sldId="270"/>
            <ac:picMk id="3" creationId="{AE9D3C32-A9FC-461D-BF09-6E84F9D0A505}"/>
          </ac:picMkLst>
        </pc:picChg>
      </pc:sldChg>
      <pc:sldChg chg="addSp delSp modSp add mod delAnim modAnim">
        <pc:chgData name="Eoin Fay" userId="5069970f-b152-46c1-bd41-17bff2c69769" providerId="ADAL" clId="{85346AE1-F1AA-4D89-AA1A-65953A3427C0}" dt="2021-11-05T19:15:19.122" v="349" actId="1076"/>
        <pc:sldMkLst>
          <pc:docMk/>
          <pc:sldMk cId="3051821041" sldId="271"/>
        </pc:sldMkLst>
        <pc:spChg chg="mod">
          <ac:chgData name="Eoin Fay" userId="5069970f-b152-46c1-bd41-17bff2c69769" providerId="ADAL" clId="{85346AE1-F1AA-4D89-AA1A-65953A3427C0}" dt="2021-11-05T19:15:19.122" v="349" actId="1076"/>
          <ac:spMkLst>
            <pc:docMk/>
            <pc:sldMk cId="3051821041" sldId="271"/>
            <ac:spMk id="4" creationId="{50F6E526-9434-4BED-91AC-9A356B1360CE}"/>
          </ac:spMkLst>
        </pc:spChg>
        <pc:spChg chg="del">
          <ac:chgData name="Eoin Fay" userId="5069970f-b152-46c1-bd41-17bff2c69769" providerId="ADAL" clId="{85346AE1-F1AA-4D89-AA1A-65953A3427C0}" dt="2021-11-05T13:50:06.266" v="1" actId="478"/>
          <ac:spMkLst>
            <pc:docMk/>
            <pc:sldMk cId="3051821041" sldId="271"/>
            <ac:spMk id="9" creationId="{A7B7B309-52CF-4D10-9E9F-7DEAFBA5B4CB}"/>
          </ac:spMkLst>
        </pc:spChg>
        <pc:spChg chg="del">
          <ac:chgData name="Eoin Fay" userId="5069970f-b152-46c1-bd41-17bff2c69769" providerId="ADAL" clId="{85346AE1-F1AA-4D89-AA1A-65953A3427C0}" dt="2021-11-05T13:50:06.266" v="1" actId="478"/>
          <ac:spMkLst>
            <pc:docMk/>
            <pc:sldMk cId="3051821041" sldId="271"/>
            <ac:spMk id="10" creationId="{67CF1C79-DE56-4004-A030-DEB1627346B6}"/>
          </ac:spMkLst>
        </pc:spChg>
        <pc:spChg chg="del">
          <ac:chgData name="Eoin Fay" userId="5069970f-b152-46c1-bd41-17bff2c69769" providerId="ADAL" clId="{85346AE1-F1AA-4D89-AA1A-65953A3427C0}" dt="2021-11-05T13:50:06.266" v="1" actId="478"/>
          <ac:spMkLst>
            <pc:docMk/>
            <pc:sldMk cId="3051821041" sldId="271"/>
            <ac:spMk id="11" creationId="{18673F7D-C3C5-4B10-97C7-389402B58994}"/>
          </ac:spMkLst>
        </pc:spChg>
        <pc:spChg chg="del">
          <ac:chgData name="Eoin Fay" userId="5069970f-b152-46c1-bd41-17bff2c69769" providerId="ADAL" clId="{85346AE1-F1AA-4D89-AA1A-65953A3427C0}" dt="2021-11-05T13:50:06.266" v="1" actId="478"/>
          <ac:spMkLst>
            <pc:docMk/>
            <pc:sldMk cId="3051821041" sldId="271"/>
            <ac:spMk id="12" creationId="{C49692C8-BAF8-4A9E-B731-00F9F52D0217}"/>
          </ac:spMkLst>
        </pc:spChg>
        <pc:spChg chg="del">
          <ac:chgData name="Eoin Fay" userId="5069970f-b152-46c1-bd41-17bff2c69769" providerId="ADAL" clId="{85346AE1-F1AA-4D89-AA1A-65953A3427C0}" dt="2021-11-05T13:50:06.266" v="1" actId="478"/>
          <ac:spMkLst>
            <pc:docMk/>
            <pc:sldMk cId="3051821041" sldId="271"/>
            <ac:spMk id="13" creationId="{EC6F4C86-E5A2-4BB7-BA8C-FCAE8DC3AF90}"/>
          </ac:spMkLst>
        </pc:spChg>
        <pc:spChg chg="del">
          <ac:chgData name="Eoin Fay" userId="5069970f-b152-46c1-bd41-17bff2c69769" providerId="ADAL" clId="{85346AE1-F1AA-4D89-AA1A-65953A3427C0}" dt="2021-11-05T13:50:06.266" v="1" actId="478"/>
          <ac:spMkLst>
            <pc:docMk/>
            <pc:sldMk cId="3051821041" sldId="271"/>
            <ac:spMk id="14" creationId="{D461864C-01B2-4593-812F-A9AF76C3821D}"/>
          </ac:spMkLst>
        </pc:spChg>
        <pc:spChg chg="del">
          <ac:chgData name="Eoin Fay" userId="5069970f-b152-46c1-bd41-17bff2c69769" providerId="ADAL" clId="{85346AE1-F1AA-4D89-AA1A-65953A3427C0}" dt="2021-11-05T13:50:06.266" v="1" actId="478"/>
          <ac:spMkLst>
            <pc:docMk/>
            <pc:sldMk cId="3051821041" sldId="271"/>
            <ac:spMk id="15" creationId="{B6D1DD11-5919-47A2-805B-23DABADF1FB2}"/>
          </ac:spMkLst>
        </pc:spChg>
        <pc:picChg chg="add mod">
          <ac:chgData name="Eoin Fay" userId="5069970f-b152-46c1-bd41-17bff2c69769" providerId="ADAL" clId="{85346AE1-F1AA-4D89-AA1A-65953A3427C0}" dt="2021-11-05T19:15:11.033" v="343" actId="29295"/>
          <ac:picMkLst>
            <pc:docMk/>
            <pc:sldMk cId="3051821041" sldId="271"/>
            <ac:picMk id="9" creationId="{F6BFA9F1-F369-463D-83D9-ED4D93C3162E}"/>
          </ac:picMkLst>
        </pc:picChg>
        <pc:picChg chg="add mod">
          <ac:chgData name="Eoin Fay" userId="5069970f-b152-46c1-bd41-17bff2c69769" providerId="ADAL" clId="{85346AE1-F1AA-4D89-AA1A-65953A3427C0}" dt="2021-11-05T18:17:32.429" v="120" actId="1076"/>
          <ac:picMkLst>
            <pc:docMk/>
            <pc:sldMk cId="3051821041" sldId="271"/>
            <ac:picMk id="16" creationId="{B5007624-F40F-496B-9DE9-6AB42F791441}"/>
          </ac:picMkLst>
        </pc:picChg>
      </pc:sldChg>
      <pc:sldChg chg="addSp delSp modSp add mod modAnim">
        <pc:chgData name="Eoin Fay" userId="5069970f-b152-46c1-bd41-17bff2c69769" providerId="ADAL" clId="{85346AE1-F1AA-4D89-AA1A-65953A3427C0}" dt="2021-11-10T14:08:13.204" v="693"/>
        <pc:sldMkLst>
          <pc:docMk/>
          <pc:sldMk cId="1502326536" sldId="272"/>
        </pc:sldMkLst>
        <pc:spChg chg="mod">
          <ac:chgData name="Eoin Fay" userId="5069970f-b152-46c1-bd41-17bff2c69769" providerId="ADAL" clId="{85346AE1-F1AA-4D89-AA1A-65953A3427C0}" dt="2021-11-10T14:05:53.268" v="549" actId="1076"/>
          <ac:spMkLst>
            <pc:docMk/>
            <pc:sldMk cId="1502326536" sldId="272"/>
            <ac:spMk id="4" creationId="{50F6E526-9434-4BED-91AC-9A356B1360CE}"/>
          </ac:spMkLst>
        </pc:spChg>
        <pc:spChg chg="mod">
          <ac:chgData name="Eoin Fay" userId="5069970f-b152-46c1-bd41-17bff2c69769" providerId="ADAL" clId="{85346AE1-F1AA-4D89-AA1A-65953A3427C0}" dt="2021-11-10T14:06:27.852" v="564" actId="1076"/>
          <ac:spMkLst>
            <pc:docMk/>
            <pc:sldMk cId="1502326536" sldId="272"/>
            <ac:spMk id="8" creationId="{BD60A4A6-691D-490C-A723-AB02DCFE0CAA}"/>
          </ac:spMkLst>
        </pc:spChg>
        <pc:picChg chg="del">
          <ac:chgData name="Eoin Fay" userId="5069970f-b152-46c1-bd41-17bff2c69769" providerId="ADAL" clId="{85346AE1-F1AA-4D89-AA1A-65953A3427C0}" dt="2021-11-10T14:08:12.821" v="692" actId="478"/>
          <ac:picMkLst>
            <pc:docMk/>
            <pc:sldMk cId="1502326536" sldId="272"/>
            <ac:picMk id="7" creationId="{9B006FA3-BE35-4218-882A-DDBC359CA0C1}"/>
          </ac:picMkLst>
        </pc:picChg>
        <pc:picChg chg="del mod">
          <ac:chgData name="Eoin Fay" userId="5069970f-b152-46c1-bd41-17bff2c69769" providerId="ADAL" clId="{85346AE1-F1AA-4D89-AA1A-65953A3427C0}" dt="2021-11-10T14:08:09.747" v="691" actId="21"/>
          <ac:picMkLst>
            <pc:docMk/>
            <pc:sldMk cId="1502326536" sldId="272"/>
            <ac:picMk id="9" creationId="{3831F6F8-FA06-433D-9CE0-2ACCE742C6D9}"/>
          </ac:picMkLst>
        </pc:picChg>
        <pc:picChg chg="add mod">
          <ac:chgData name="Eoin Fay" userId="5069970f-b152-46c1-bd41-17bff2c69769" providerId="ADAL" clId="{85346AE1-F1AA-4D89-AA1A-65953A3427C0}" dt="2021-11-10T14:08:13.204" v="693"/>
          <ac:picMkLst>
            <pc:docMk/>
            <pc:sldMk cId="1502326536" sldId="272"/>
            <ac:picMk id="10" creationId="{5FB96F02-38F4-4DC3-91A9-7F464DCE655C}"/>
          </ac:picMkLst>
        </pc:picChg>
      </pc:sldChg>
      <pc:sldChg chg="addSp delSp modSp add mod modAnim">
        <pc:chgData name="Eoin Fay" userId="5069970f-b152-46c1-bd41-17bff2c69769" providerId="ADAL" clId="{85346AE1-F1AA-4D89-AA1A-65953A3427C0}" dt="2021-11-10T14:14:00.266" v="991" actId="2710"/>
        <pc:sldMkLst>
          <pc:docMk/>
          <pc:sldMk cId="1504405501" sldId="273"/>
        </pc:sldMkLst>
        <pc:spChg chg="mod">
          <ac:chgData name="Eoin Fay" userId="5069970f-b152-46c1-bd41-17bff2c69769" providerId="ADAL" clId="{85346AE1-F1AA-4D89-AA1A-65953A3427C0}" dt="2021-11-10T14:06:54.177" v="582" actId="20577"/>
          <ac:spMkLst>
            <pc:docMk/>
            <pc:sldMk cId="1504405501" sldId="273"/>
            <ac:spMk id="4" creationId="{50F6E526-9434-4BED-91AC-9A356B1360CE}"/>
          </ac:spMkLst>
        </pc:spChg>
        <pc:spChg chg="mod">
          <ac:chgData name="Eoin Fay" userId="5069970f-b152-46c1-bd41-17bff2c69769" providerId="ADAL" clId="{85346AE1-F1AA-4D89-AA1A-65953A3427C0}" dt="2021-11-10T14:14:00.266" v="991" actId="2710"/>
          <ac:spMkLst>
            <pc:docMk/>
            <pc:sldMk cId="1504405501" sldId="273"/>
            <ac:spMk id="8" creationId="{BD60A4A6-691D-490C-A723-AB02DCFE0CAA}"/>
          </ac:spMkLst>
        </pc:spChg>
        <pc:picChg chg="del">
          <ac:chgData name="Eoin Fay" userId="5069970f-b152-46c1-bd41-17bff2c69769" providerId="ADAL" clId="{85346AE1-F1AA-4D89-AA1A-65953A3427C0}" dt="2021-11-10T14:08:03.207" v="689" actId="478"/>
          <ac:picMkLst>
            <pc:docMk/>
            <pc:sldMk cId="1504405501" sldId="273"/>
            <ac:picMk id="7" creationId="{9B006FA3-BE35-4218-882A-DDBC359CA0C1}"/>
          </ac:picMkLst>
        </pc:picChg>
        <pc:picChg chg="add del">
          <ac:chgData name="Eoin Fay" userId="5069970f-b152-46c1-bd41-17bff2c69769" providerId="ADAL" clId="{85346AE1-F1AA-4D89-AA1A-65953A3427C0}" dt="2021-11-10T14:08:01.958" v="688" actId="21"/>
          <ac:picMkLst>
            <pc:docMk/>
            <pc:sldMk cId="1504405501" sldId="273"/>
            <ac:picMk id="9" creationId="{3831F6F8-FA06-433D-9CE0-2ACCE742C6D9}"/>
          </ac:picMkLst>
        </pc:picChg>
        <pc:picChg chg="add del mod">
          <ac:chgData name="Eoin Fay" userId="5069970f-b152-46c1-bd41-17bff2c69769" providerId="ADAL" clId="{85346AE1-F1AA-4D89-AA1A-65953A3427C0}" dt="2021-11-10T14:13:50.752" v="989" actId="478"/>
          <ac:picMkLst>
            <pc:docMk/>
            <pc:sldMk cId="1504405501" sldId="273"/>
            <ac:picMk id="10" creationId="{8B7952BB-C4FC-4BC8-8A47-7CB349CB8892}"/>
          </ac:picMkLst>
        </pc:picChg>
        <pc:picChg chg="add mod">
          <ac:chgData name="Eoin Fay" userId="5069970f-b152-46c1-bd41-17bff2c69769" providerId="ADAL" clId="{85346AE1-F1AA-4D89-AA1A-65953A3427C0}" dt="2021-11-10T14:13:50.955" v="990"/>
          <ac:picMkLst>
            <pc:docMk/>
            <pc:sldMk cId="1504405501" sldId="273"/>
            <ac:picMk id="11" creationId="{71DF94AC-98ED-4E7D-A969-3A10156E8054}"/>
          </ac:picMkLst>
        </pc:picChg>
      </pc:sldChg>
      <pc:sldChg chg="addSp delSp modSp add mod ord modAnim">
        <pc:chgData name="Eoin Fay" userId="5069970f-b152-46c1-bd41-17bff2c69769" providerId="ADAL" clId="{85346AE1-F1AA-4D89-AA1A-65953A3427C0}" dt="2021-11-10T14:13:41.348" v="986"/>
        <pc:sldMkLst>
          <pc:docMk/>
          <pc:sldMk cId="1353779108" sldId="274"/>
        </pc:sldMkLst>
        <pc:spChg chg="mod">
          <ac:chgData name="Eoin Fay" userId="5069970f-b152-46c1-bd41-17bff2c69769" providerId="ADAL" clId="{85346AE1-F1AA-4D89-AA1A-65953A3427C0}" dt="2021-11-10T14:09:13.506" v="717" actId="20577"/>
          <ac:spMkLst>
            <pc:docMk/>
            <pc:sldMk cId="1353779108" sldId="274"/>
            <ac:spMk id="4" creationId="{50F6E526-9434-4BED-91AC-9A356B1360CE}"/>
          </ac:spMkLst>
        </pc:spChg>
        <pc:spChg chg="mod">
          <ac:chgData name="Eoin Fay" userId="5069970f-b152-46c1-bd41-17bff2c69769" providerId="ADAL" clId="{85346AE1-F1AA-4D89-AA1A-65953A3427C0}" dt="2021-11-10T14:11:55.959" v="958" actId="20577"/>
          <ac:spMkLst>
            <pc:docMk/>
            <pc:sldMk cId="1353779108" sldId="274"/>
            <ac:spMk id="8" creationId="{BD60A4A6-691D-490C-A723-AB02DCFE0CAA}"/>
          </ac:spMkLst>
        </pc:spChg>
        <pc:picChg chg="del">
          <ac:chgData name="Eoin Fay" userId="5069970f-b152-46c1-bd41-17bff2c69769" providerId="ADAL" clId="{85346AE1-F1AA-4D89-AA1A-65953A3427C0}" dt="2021-11-10T14:12:18.341" v="960" actId="478"/>
          <ac:picMkLst>
            <pc:docMk/>
            <pc:sldMk cId="1353779108" sldId="274"/>
            <ac:picMk id="7" creationId="{9B006FA3-BE35-4218-882A-DDBC359CA0C1}"/>
          </ac:picMkLst>
        </pc:picChg>
        <pc:picChg chg="del">
          <ac:chgData name="Eoin Fay" userId="5069970f-b152-46c1-bd41-17bff2c69769" providerId="ADAL" clId="{85346AE1-F1AA-4D89-AA1A-65953A3427C0}" dt="2021-11-10T14:12:16.916" v="959" actId="21"/>
          <ac:picMkLst>
            <pc:docMk/>
            <pc:sldMk cId="1353779108" sldId="274"/>
            <ac:picMk id="9" creationId="{3831F6F8-FA06-433D-9CE0-2ACCE742C6D9}"/>
          </ac:picMkLst>
        </pc:picChg>
        <pc:picChg chg="add del mod">
          <ac:chgData name="Eoin Fay" userId="5069970f-b152-46c1-bd41-17bff2c69769" providerId="ADAL" clId="{85346AE1-F1AA-4D89-AA1A-65953A3427C0}" dt="2021-11-10T14:13:41.062" v="985" actId="478"/>
          <ac:picMkLst>
            <pc:docMk/>
            <pc:sldMk cId="1353779108" sldId="274"/>
            <ac:picMk id="10" creationId="{31491224-0CB9-4408-BD1E-3ADBB9EA6485}"/>
          </ac:picMkLst>
        </pc:picChg>
        <pc:picChg chg="add mod">
          <ac:chgData name="Eoin Fay" userId="5069970f-b152-46c1-bd41-17bff2c69769" providerId="ADAL" clId="{85346AE1-F1AA-4D89-AA1A-65953A3427C0}" dt="2021-11-10T14:13:41.348" v="986"/>
          <ac:picMkLst>
            <pc:docMk/>
            <pc:sldMk cId="1353779108" sldId="274"/>
            <ac:picMk id="11" creationId="{DBA5438B-1C8C-4E6D-9DF3-58B12951D923}"/>
          </ac:picMkLst>
        </pc:picChg>
      </pc:sldChg>
    </pc:docChg>
  </pc:docChgLst>
  <pc:docChgLst>
    <pc:chgData name="Christine Wilson" userId="51ea58df-ddb8-4ec0-945d-500099f0cac3" providerId="ADAL" clId="{4C0E623A-48A3-4AB8-9E29-45D6503D1C17}"/>
    <pc:docChg chg="modSld">
      <pc:chgData name="Christine Wilson" userId="51ea58df-ddb8-4ec0-945d-500099f0cac3" providerId="ADAL" clId="{4C0E623A-48A3-4AB8-9E29-45D6503D1C17}" dt="2021-11-05T19:23:01.172" v="0"/>
      <pc:docMkLst>
        <pc:docMk/>
      </pc:docMkLst>
      <pc:sldChg chg="modAnim">
        <pc:chgData name="Christine Wilson" userId="51ea58df-ddb8-4ec0-945d-500099f0cac3" providerId="ADAL" clId="{4C0E623A-48A3-4AB8-9E29-45D6503D1C17}" dt="2021-11-05T19:23:01.172" v="0"/>
        <pc:sldMkLst>
          <pc:docMk/>
          <pc:sldMk cId="3051821041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5F1A-3CFC-49DC-A2D6-3798B50FE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990DB-A83A-435F-B2EE-057E906B1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9A608-3810-4593-A29E-40817140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C85CD-4E28-47CF-BA79-0930AC41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101F2-7BDA-4BE9-BB00-6C66BE37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680F-1D50-42C5-AE04-B77F5C97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EB202-23DC-4549-8E76-7C37CA398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7CF53-6A9E-4181-AF9A-A4D8BF4C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9C601-359C-469B-879A-C795E93D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ABD2B-45DC-4AD2-B308-A55A8250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5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1E1F7-374E-4729-AFCE-5C0C6F3D0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FE683-3287-465A-AA4F-636CEB99B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B8549-1A28-4459-9B68-5CD6387C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2C87C-EB8A-426A-8054-05699AA6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8C7BB-3CF7-4E10-9C33-67847BA7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9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D42A-6733-4BF3-BD0F-7D21AA8D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5EE0E-612A-4973-9A3D-575377A42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A59F1-8835-4600-947F-2C26CD43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9BA47-BC4E-4ABA-AEA2-8380A6A8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88D2D-95AF-4C1E-897A-EABD596F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E437-93E6-430D-987E-81E3363F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87D8A-6F3E-46E4-A087-21A69F98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0A6FF-2ACA-49F1-ABAB-ED4BEB3E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4556F-AC83-4901-AC66-A0711825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EC6BB-0E8A-4E71-9DAC-FDC36141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9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F234-4EF0-4F13-BE58-2AB0F302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2AEE-376D-4880-B522-B3112DB71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B4DDA-4F84-46B0-992E-FFA8794F1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37CCB-C4FB-43FF-81D3-3983EE20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223DA-D2B9-4A4B-B910-7688C3D7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44EE9-5C74-429A-926F-17AD2A94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6B90-1426-4918-8869-52C9C29C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A308B-874C-46EA-BFA3-309F6E52D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FD981-CA40-4291-8735-8E56398B9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2C8E-0BA1-4310-99EA-09E20A15C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BF7C5-D06E-4A77-9E85-DF7E09DD2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32A32-FF9E-491E-8657-0F1B77FF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67F1A-BF1C-450E-9FEC-04DCD421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F4A1D-91C6-49B9-BFDB-64FFC700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685C-AC1A-492A-BBD0-78935EEF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145A2-1620-48AE-9FFC-57EB9EE4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F58E7-DABB-4FE0-80C6-80113DA4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C34E6-AF93-4714-81CD-9D388B7F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77A0B-260F-4300-AA88-9223231B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2D90F-176F-4DA3-8742-5784B0D9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D0DCE-D6B9-4FDD-9137-C40877DF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83D9-858E-4D49-B2D8-0750F6D9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1A1CB-9CEE-44A8-BA29-A5EC99CCA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2DE87-5AB6-441D-BDD1-76DA38376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A6820-2CD1-4E04-8CD9-FAFE2D03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DC037-EE23-408D-AB16-E8784BA0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CC25D-E165-4D38-9E9F-04AC955E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C497-CED6-417F-ADCB-9506A70E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86984-5184-411A-86AB-2D937E212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6FB3C-8D27-467F-AF8A-837E516BC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60925-F930-4B36-986E-2832FB30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6C642-BF9B-451F-B298-FC6AFF13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A77A7-4261-402E-9F40-51BFFDE0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5594A-6B1F-4CB0-ABBD-A7A90DE2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E0104-B47C-49AF-9E99-3A70C6A31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F29E0-4F0D-4ED9-B2F7-C30EE6078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A4C66-FE74-480B-AFF2-4709EF360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CD37E-8CAF-498E-A2C6-4245E120A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46893-7DCA-46AD-A9D0-68F719C5C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DFB3-CC54-4674-9A83-1D5FA7FE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9052D-4DCC-4B33-8304-BA9C315581D8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" name="Picture 10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DEA2B503-4E7D-490D-A1B4-B46DBDD5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21" y="254407"/>
            <a:ext cx="6283326" cy="641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F05B36-6D33-4235-89F9-79880316839D}"/>
              </a:ext>
            </a:extLst>
          </p:cNvPr>
          <p:cNvSpPr txBox="1"/>
          <p:nvPr/>
        </p:nvSpPr>
        <p:spPr>
          <a:xfrm>
            <a:off x="1103734" y="1408684"/>
            <a:ext cx="3585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Sales Webinar </a:t>
            </a:r>
            <a:endParaRPr lang="en-CA" sz="6600"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113AD0-7B1D-40F7-BF80-F152BEDF0EF7}"/>
              </a:ext>
            </a:extLst>
          </p:cNvPr>
          <p:cNvSpPr txBox="1"/>
          <p:nvPr/>
        </p:nvSpPr>
        <p:spPr>
          <a:xfrm>
            <a:off x="1258078" y="3613666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Dennis Schooley</a:t>
            </a:r>
          </a:p>
        </p:txBody>
      </p:sp>
    </p:spTree>
    <p:extLst>
      <p:ext uri="{BB962C8B-B14F-4D97-AF65-F5344CB8AC3E}">
        <p14:creationId xmlns:p14="http://schemas.microsoft.com/office/powerpoint/2010/main" val="29403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10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0" y="-20207"/>
            <a:ext cx="4087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Why I Don’t Ask</a:t>
            </a:r>
            <a:endParaRPr lang="en-CA" sz="40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0A4A6-691D-490C-A723-AB02DCFE0CAA}"/>
              </a:ext>
            </a:extLst>
          </p:cNvPr>
          <p:cNvSpPr txBox="1"/>
          <p:nvPr/>
        </p:nvSpPr>
        <p:spPr>
          <a:xfrm>
            <a:off x="869571" y="973414"/>
            <a:ext cx="10156834" cy="3818664"/>
          </a:xfrm>
          <a:prstGeom prst="rect">
            <a:avLst/>
          </a:prstGeom>
          <a:noFill/>
        </p:spPr>
        <p:txBody>
          <a:bodyPr wrap="square" lIns="288000" tIns="180000" rIns="288000" bIns="180000" rtlCol="0" anchor="t">
            <a:noAutofit/>
          </a:bodyPr>
          <a:lstStyle/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Fear of ‘no’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Embarrassed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No value yet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Not enough value yet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I’m waiting until I see them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4000" b="1" dirty="0">
              <a:ln w="3175" cmpd="sng">
                <a:noFill/>
              </a:ln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lvl="0"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Excuses </a:t>
            </a:r>
          </a:p>
        </p:txBody>
      </p:sp>
      <p:pic>
        <p:nvPicPr>
          <p:cNvPr id="10" name="Picture 9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5FB96F02-38F4-4DC3-91A9-7F464DCE6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626316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0" y="-20207"/>
            <a:ext cx="5513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Why They Don’t Refer</a:t>
            </a:r>
            <a:endParaRPr lang="en-CA" sz="40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0A4A6-691D-490C-A723-AB02DCFE0CAA}"/>
              </a:ext>
            </a:extLst>
          </p:cNvPr>
          <p:cNvSpPr txBox="1"/>
          <p:nvPr/>
        </p:nvSpPr>
        <p:spPr>
          <a:xfrm>
            <a:off x="869571" y="973414"/>
            <a:ext cx="10156834" cy="3219895"/>
          </a:xfrm>
          <a:prstGeom prst="rect">
            <a:avLst/>
          </a:prstGeom>
          <a:noFill/>
        </p:spPr>
        <p:txBody>
          <a:bodyPr wrap="square" lIns="288000" tIns="180000" rIns="288000" bIns="180000" rtlCol="0" anchor="t">
            <a:noAutofit/>
          </a:bodyPr>
          <a:lstStyle/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They ignored my referral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They bugged my referral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Might make me look bad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don’t have time for this</a:t>
            </a:r>
          </a:p>
        </p:txBody>
      </p:sp>
      <p:pic>
        <p:nvPicPr>
          <p:cNvPr id="11" name="Picture 10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71DF94AC-98ED-4E7D-A969-3A10156E80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601445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D1A3E5B5-BC0A-4878-BD39-EE176BCB1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8EDAE-1EB0-4DC7-A073-0DB1DFEF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12</a:t>
            </a:fld>
            <a:endParaRPr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61C5230C-75B3-4485-B0F3-20935580CE66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3DF19-15AC-4124-9225-D0A362F4653C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F5FEB-86F4-4B5F-A2A2-E68C1F029EBD}"/>
              </a:ext>
            </a:extLst>
          </p:cNvPr>
          <p:cNvSpPr txBox="1"/>
          <p:nvPr/>
        </p:nvSpPr>
        <p:spPr>
          <a:xfrm>
            <a:off x="354984" y="529215"/>
            <a:ext cx="11518316" cy="5669226"/>
          </a:xfrm>
          <a:prstGeom prst="rect">
            <a:avLst/>
          </a:prstGeom>
          <a:noFill/>
        </p:spPr>
        <p:txBody>
          <a:bodyPr wrap="square" lIns="288000" tIns="180000" rIns="288000" bIns="180000" rtlCol="0" anchor="t">
            <a:noAutofit/>
          </a:bodyPr>
          <a:lstStyle/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4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Use the Drip Marketing Section for Paid Referrals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4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Great Stories about other successes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4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Use the communication system in The Warehouse</a:t>
            </a:r>
          </a:p>
        </p:txBody>
      </p:sp>
      <p:pic>
        <p:nvPicPr>
          <p:cNvPr id="9" name="Picture 8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04183977-80E7-4AD9-B27E-ECB35F55A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601445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18142" y="41541"/>
            <a:ext cx="4581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Claim Professionalism</a:t>
            </a:r>
            <a:endParaRPr lang="en-CA" sz="3200" b="1" dirty="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0A4A6-691D-490C-A723-AB02DCFE0CAA}"/>
              </a:ext>
            </a:extLst>
          </p:cNvPr>
          <p:cNvSpPr txBox="1"/>
          <p:nvPr/>
        </p:nvSpPr>
        <p:spPr>
          <a:xfrm>
            <a:off x="252548" y="439300"/>
            <a:ext cx="12026538" cy="6060608"/>
          </a:xfrm>
          <a:prstGeom prst="rect">
            <a:avLst/>
          </a:prstGeom>
          <a:noFill/>
        </p:spPr>
        <p:txBody>
          <a:bodyPr wrap="square" lIns="288000" tIns="180000" rIns="288000" bIns="180000" rtlCol="0" anchor="t">
            <a:noAutofit/>
          </a:bodyPr>
          <a:lstStyle/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With gusto and pride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It’s not just you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SM -&gt; Tools / Clout / Experience / Clients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Proper conversation</a:t>
            </a:r>
          </a:p>
          <a:p>
            <a:pPr marL="742950" lvl="1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Professional growth</a:t>
            </a:r>
          </a:p>
          <a:p>
            <a:pPr marL="742950" lvl="1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Not under-the-table</a:t>
            </a:r>
          </a:p>
          <a:p>
            <a:pPr marL="742950" lvl="1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Mutual benefit</a:t>
            </a:r>
          </a:p>
          <a:p>
            <a:pPr marL="1200150" lvl="2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Client</a:t>
            </a:r>
          </a:p>
          <a:p>
            <a:pPr marL="1200150" lvl="2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Source</a:t>
            </a:r>
          </a:p>
          <a:p>
            <a:pPr marL="1200150" lvl="2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SM</a:t>
            </a:r>
          </a:p>
          <a:p>
            <a:pPr marL="28575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Use SMARRT -&gt; Value Immediately</a:t>
            </a:r>
          </a:p>
        </p:txBody>
      </p:sp>
      <p:pic>
        <p:nvPicPr>
          <p:cNvPr id="11" name="Picture 10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DBA5438B-1C8C-4E6D-9DF3-58B12951D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601445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67938" y="25281"/>
            <a:ext cx="322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BNI Specific Ask</a:t>
            </a:r>
            <a:endParaRPr lang="en-CA" sz="36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0A4A6-691D-490C-A723-AB02DCFE0CAA}"/>
              </a:ext>
            </a:extLst>
          </p:cNvPr>
          <p:cNvSpPr txBox="1"/>
          <p:nvPr/>
        </p:nvSpPr>
        <p:spPr>
          <a:xfrm>
            <a:off x="252548" y="428254"/>
            <a:ext cx="11161901" cy="4846320"/>
          </a:xfrm>
          <a:prstGeom prst="rect">
            <a:avLst/>
          </a:prstGeom>
          <a:noFill/>
        </p:spPr>
        <p:txBody>
          <a:bodyPr wrap="square" lIns="288000" tIns="180000" rIns="288000" bIns="180000" rtlCol="0" anchor="t">
            <a:noAutofit/>
          </a:bodyPr>
          <a:lstStyle/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You must set a goal for yourself – 2 per week for the meeting and 2 per week for 1-2-1 lunch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is it?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Identify a business that you would like to have as a client that you know is a neighbor/vendor/customer/contact of someone in BNI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How?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Google – person and business, LinkedIn, Facebook, Twitter, Google Places, Instagram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Drive By!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Their website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 the leg work – stalk them!	</a:t>
            </a:r>
          </a:p>
        </p:txBody>
      </p:sp>
      <p:pic>
        <p:nvPicPr>
          <p:cNvPr id="11" name="Picture 10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5F5EFE86-6BE9-4B90-86FB-B409857FE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601445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D1A3E5B5-BC0A-4878-BD39-EE176BCB1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8EDAE-1EB0-4DC7-A073-0DB1DFEF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15</a:t>
            </a:fld>
            <a:endParaRPr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61C5230C-75B3-4485-B0F3-20935580CE66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3DF19-15AC-4124-9225-D0A362F4653C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9" name="Picture 8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8F9738B1-CD40-4A7C-BAFD-170B991537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4F5FEB-86F4-4B5F-A2A2-E68C1F029EBD}"/>
              </a:ext>
            </a:extLst>
          </p:cNvPr>
          <p:cNvSpPr txBox="1"/>
          <p:nvPr/>
        </p:nvSpPr>
        <p:spPr>
          <a:xfrm>
            <a:off x="949987" y="2399639"/>
            <a:ext cx="10292026" cy="1465006"/>
          </a:xfrm>
          <a:prstGeom prst="rect">
            <a:avLst/>
          </a:prstGeom>
          <a:noFill/>
        </p:spPr>
        <p:txBody>
          <a:bodyPr wrap="square" lIns="288000" tIns="180000" rIns="288000" bIns="180000" rtlCol="0" anchor="ctr">
            <a:noAutofit/>
          </a:bodyPr>
          <a:lstStyle/>
          <a:p>
            <a:pPr lvl="0" algn="ctr" defTabSz="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And my feature prospect for the week is…</a:t>
            </a:r>
          </a:p>
          <a:p>
            <a:pPr lvl="0" algn="ctr" defTabSz="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Jones Plumbing Supply</a:t>
            </a:r>
          </a:p>
        </p:txBody>
      </p:sp>
      <p:pic>
        <p:nvPicPr>
          <p:cNvPr id="12" name="Picture 11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711B69C5-C80A-46F1-B0E0-D527841B3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601445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16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71572" y="63602"/>
            <a:ext cx="3204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$5 Presentation</a:t>
            </a:r>
            <a:endParaRPr lang="en-CA" sz="36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7" name="Picture 6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006FA3-BE35-4218-882A-DDBC359CA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0A4A6-691D-490C-A723-AB02DCFE0CAA}"/>
              </a:ext>
            </a:extLst>
          </p:cNvPr>
          <p:cNvSpPr txBox="1"/>
          <p:nvPr/>
        </p:nvSpPr>
        <p:spPr>
          <a:xfrm>
            <a:off x="218860" y="380503"/>
            <a:ext cx="11720592" cy="4370710"/>
          </a:xfrm>
          <a:prstGeom prst="rect">
            <a:avLst/>
          </a:prstGeom>
          <a:noFill/>
        </p:spPr>
        <p:txBody>
          <a:bodyPr wrap="square" lIns="288000" tIns="180000" rIns="288000" bIns="180000" rtlCol="0" anchor="t">
            <a:noAutofit/>
          </a:bodyPr>
          <a:lstStyle/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6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Review the video several times – learn it cold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6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Claim hokey! It doesn’t matter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6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Get them to focus – that’s the key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6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Get them to write down a neighbor/vendor/customer – take the paper and pens with you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6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Or use their phone</a:t>
            </a:r>
          </a:p>
          <a:p>
            <a:pPr lvl="0" defTabSz="457200">
              <a:lnSpc>
                <a:spcPct val="150000"/>
              </a:lnSpc>
              <a:spcBef>
                <a:spcPct val="0"/>
              </a:spcBef>
              <a:defRPr/>
            </a:pPr>
            <a:endParaRPr lang="en-US" sz="3600" b="1">
              <a:ln w="3175" cmpd="sng">
                <a:noFill/>
              </a:ln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10" name="Picture 9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1F0C89EF-3A92-43C4-9E09-B039AC020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601445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D1A3E5B5-BC0A-4878-BD39-EE176BCB1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8EDAE-1EB0-4DC7-A073-0DB1DFEF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17</a:t>
            </a:fld>
            <a:endParaRPr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61C5230C-75B3-4485-B0F3-20935580CE66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3DF19-15AC-4124-9225-D0A362F4653C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9" name="Picture 8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8F9738B1-CD40-4A7C-BAFD-170B991537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4D350F-ADBD-4BB0-B75D-3FA20713F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79" y="105447"/>
            <a:ext cx="8303521" cy="62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&#10;&#10;Description automatically generated">
            <a:extLst>
              <a:ext uri="{FF2B5EF4-FFF2-40B4-BE49-F238E27FC236}">
                <a16:creationId xmlns:a16="http://schemas.microsoft.com/office/drawing/2014/main" id="{9D14B67E-9293-43B5-9F63-79502CFF6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4070" r="3220"/>
          <a:stretch/>
        </p:blipFill>
        <p:spPr>
          <a:xfrm>
            <a:off x="2773680" y="211353"/>
            <a:ext cx="6185705" cy="6108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55CD4-9109-411F-A8D5-94D2DD992814}"/>
              </a:ext>
            </a:extLst>
          </p:cNvPr>
          <p:cNvSpPr txBox="1"/>
          <p:nvPr/>
        </p:nvSpPr>
        <p:spPr>
          <a:xfrm>
            <a:off x="4112639" y="2068010"/>
            <a:ext cx="3507785" cy="2394841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Thank you!</a:t>
            </a:r>
            <a:endParaRPr kumimoji="0" lang="en-US" sz="6600" b="0" i="0" u="none" strike="noStrike" kern="1200" cap="none" spc="0" normalizeH="0" baseline="0" noProof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D1A3E5B5-BC0A-4878-BD39-EE176BCB1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8EDAE-1EB0-4DC7-A073-0DB1DFEF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</a:t>
            </a:fld>
            <a:endParaRPr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61C5230C-75B3-4485-B0F3-20935580CE66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3DF19-15AC-4124-9225-D0A362F4653C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F5FEB-86F4-4B5F-A2A2-E68C1F029EBD}"/>
              </a:ext>
            </a:extLst>
          </p:cNvPr>
          <p:cNvSpPr txBox="1"/>
          <p:nvPr/>
        </p:nvSpPr>
        <p:spPr>
          <a:xfrm>
            <a:off x="422154" y="618515"/>
            <a:ext cx="11447728" cy="5331811"/>
          </a:xfrm>
          <a:prstGeom prst="rect">
            <a:avLst/>
          </a:prstGeom>
          <a:noFill/>
        </p:spPr>
        <p:txBody>
          <a:bodyPr wrap="square" lIns="288000" tIns="180000" rIns="288000" bIns="180000" rtlCol="0" anchor="t">
            <a:no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Positioning Against ERA</a:t>
            </a:r>
          </a:p>
          <a:p>
            <a:pPr marL="285750" marR="0" lvl="0" indent="-28575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We have chosen to master each of our categories and have established teams of experts at our R&amp;D Center</a:t>
            </a:r>
          </a:p>
          <a:p>
            <a:pPr marL="285750" marR="0" lvl="0" indent="-28575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If we breakdown Telecom, we actually have 18 categories</a:t>
            </a:r>
          </a:p>
          <a:p>
            <a:pPr marL="285750" marR="0" lvl="0" indent="-28575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We will perform monthly post audits to look for new opportunities and to manage your expenses</a:t>
            </a:r>
          </a:p>
        </p:txBody>
      </p:sp>
      <p:pic>
        <p:nvPicPr>
          <p:cNvPr id="11" name="Picture 10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40EA2ADF-125F-408B-A0F3-14B602CB8A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601445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252548" y="197422"/>
            <a:ext cx="272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Community Vendors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0A4A6-691D-490C-A723-AB02DCFE0CAA}"/>
              </a:ext>
            </a:extLst>
          </p:cNvPr>
          <p:cNvSpPr txBox="1"/>
          <p:nvPr/>
        </p:nvSpPr>
        <p:spPr>
          <a:xfrm>
            <a:off x="345913" y="659087"/>
            <a:ext cx="11593539" cy="5367216"/>
          </a:xfrm>
          <a:prstGeom prst="rect">
            <a:avLst/>
          </a:prstGeom>
          <a:noFill/>
        </p:spPr>
        <p:txBody>
          <a:bodyPr wrap="square" lIns="288000" tIns="180000" rIns="288000" bIns="180000" rtlCol="0" anchor="t">
            <a:noAutofit/>
          </a:bodyPr>
          <a:lstStyle/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These are people you buy from/interact with in your town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These are referral sources. Think of recruiting them as ultimate referral sources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Think of them that way – not as clients – that’s a bonus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Employ the Shining Star strategy – they all have:</a:t>
            </a: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	1) Neighbors</a:t>
            </a: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	2) Vendors</a:t>
            </a: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	3) Customers/Clients</a:t>
            </a: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	4) Social &amp; recreational business contacts</a:t>
            </a: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	5) Personal business contacts – friends, neighbors, relatives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Ask them specifically about each</a:t>
            </a:r>
          </a:p>
        </p:txBody>
      </p:sp>
      <p:pic>
        <p:nvPicPr>
          <p:cNvPr id="10" name="Picture 9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29EA6268-A3B0-4224-9B6E-D62503CEF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601445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105260" y="47319"/>
            <a:ext cx="365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Community Vendors</a:t>
            </a:r>
            <a:endParaRPr lang="en-CA" sz="32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7" name="Picture 6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006FA3-BE35-4218-882A-DDBC359CA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0A4A6-691D-490C-A723-AB02DCFE0CAA}"/>
              </a:ext>
            </a:extLst>
          </p:cNvPr>
          <p:cNvSpPr txBox="1"/>
          <p:nvPr/>
        </p:nvSpPr>
        <p:spPr>
          <a:xfrm>
            <a:off x="522514" y="804233"/>
            <a:ext cx="11146971" cy="5421201"/>
          </a:xfrm>
          <a:prstGeom prst="rect">
            <a:avLst/>
          </a:prstGeom>
          <a:noFill/>
        </p:spPr>
        <p:txBody>
          <a:bodyPr wrap="square" lIns="288000" tIns="180000" rIns="288000" bIns="180000" rtlCol="0" anchor="t">
            <a:noAutofit/>
          </a:bodyPr>
          <a:lstStyle/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Example – 20 Community Vendors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Assume – On Average Each Refers: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                         2   Neighbors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                         5   Vendors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                         3   Customers/Clients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                         2   Social/Recreation Business Buddies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                        </a:t>
            </a:r>
            <a:r>
              <a:rPr lang="en-US" sz="2800" b="1" u="sng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2 </a:t>
            </a: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Personal Contact Business Buddies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                        </a:t>
            </a:r>
            <a:r>
              <a:rPr lang="en-US" sz="2800" b="1" u="sng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14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                        280 Referrals!   </a:t>
            </a:r>
            <a:endParaRPr lang="en-US" b="1">
              <a:ln w="3175" cmpd="sng">
                <a:noFill/>
              </a:ln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lvl="0" defTabSz="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                        You just became a millionaire. </a:t>
            </a:r>
          </a:p>
        </p:txBody>
      </p:sp>
    </p:spTree>
    <p:extLst>
      <p:ext uri="{BB962C8B-B14F-4D97-AF65-F5344CB8AC3E}">
        <p14:creationId xmlns:p14="http://schemas.microsoft.com/office/powerpoint/2010/main" val="14280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201748" y="44561"/>
            <a:ext cx="283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Shining Star </a:t>
            </a:r>
            <a:endParaRPr lang="en-CA" sz="40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7" name="Picture 6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006FA3-BE35-4218-882A-DDBC359CA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007624-F40F-496B-9DE9-6AB42F7914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240" y="831225"/>
            <a:ext cx="9985310" cy="5274328"/>
          </a:xfrm>
          <a:prstGeom prst="rect">
            <a:avLst/>
          </a:prstGeom>
        </p:spPr>
      </p:pic>
      <p:pic>
        <p:nvPicPr>
          <p:cNvPr id="9" name="Picture 8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F6BFA9F1-F369-463D-83D9-ED4D93C31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93128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6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105260" y="56899"/>
            <a:ext cx="599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Use the client management sheet.</a:t>
            </a:r>
            <a:endParaRPr lang="en-CA" sz="32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0A4A6-691D-490C-A723-AB02DCFE0CAA}"/>
              </a:ext>
            </a:extLst>
          </p:cNvPr>
          <p:cNvSpPr txBox="1"/>
          <p:nvPr/>
        </p:nvSpPr>
        <p:spPr>
          <a:xfrm>
            <a:off x="0" y="880128"/>
            <a:ext cx="12614365" cy="5232246"/>
          </a:xfrm>
          <a:prstGeom prst="rect">
            <a:avLst/>
          </a:prstGeom>
          <a:noFill/>
        </p:spPr>
        <p:txBody>
          <a:bodyPr wrap="square" lIns="288000" tIns="180000" rIns="288000" bIns="180000" rtlCol="0" anchor="ctr">
            <a:noAutofit/>
          </a:bodyPr>
          <a:lstStyle/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For every client – not just selected ones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For every step of SMARRT Program – not just selected ones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You do not know which client will refer you to the next big opportunity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You do not know which step influences that target person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You do not know which IT vendor will be the one that refers to you multiple times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You do not know which accounting firm will be the one to reach out</a:t>
            </a:r>
          </a:p>
        </p:txBody>
      </p:sp>
      <p:pic>
        <p:nvPicPr>
          <p:cNvPr id="11" name="Picture 10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CE0446ED-3713-4B96-B7C1-25B22BE2AB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601445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7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18142" y="-29514"/>
            <a:ext cx="673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Use the client management sheet.</a:t>
            </a:r>
            <a:endParaRPr lang="en-CA" sz="36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7" name="Picture 6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006FA3-BE35-4218-882A-DDBC359CA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DDAA8F4-CD62-4CFC-BE11-D6E12D630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t="28081" r="15841" b="574"/>
          <a:stretch/>
        </p:blipFill>
        <p:spPr bwMode="auto">
          <a:xfrm>
            <a:off x="1067421" y="828848"/>
            <a:ext cx="10057158" cy="51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6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8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0" y="-66118"/>
            <a:ext cx="332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Coffee Meetings</a:t>
            </a:r>
            <a:endParaRPr lang="en-CA" sz="36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7" name="Picture 6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006FA3-BE35-4218-882A-DDBC359CA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0A4A6-691D-490C-A723-AB02DCFE0CAA}"/>
              </a:ext>
            </a:extLst>
          </p:cNvPr>
          <p:cNvSpPr txBox="1"/>
          <p:nvPr/>
        </p:nvSpPr>
        <p:spPr>
          <a:xfrm>
            <a:off x="1" y="349287"/>
            <a:ext cx="12400384" cy="5367216"/>
          </a:xfrm>
          <a:prstGeom prst="rect">
            <a:avLst/>
          </a:prstGeom>
          <a:noFill/>
        </p:spPr>
        <p:txBody>
          <a:bodyPr wrap="square" lIns="288000" tIns="180000" rIns="288000" bIns="180000" rtlCol="0" anchor="t">
            <a:noAutofit/>
          </a:bodyPr>
          <a:lstStyle/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This is not everyone you meet for coffee</a:t>
            </a:r>
          </a:p>
          <a:p>
            <a:pPr marL="285750" lvl="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This is a specific strategy – call other professionals you do not know and meet them for coffee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Two per week – GOAL!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Must review the video and PowerPoint – Academy/Resource Centre/ Sales &amp; Marketing/ Meeting Professionals</a:t>
            </a: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Give them extra value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	1) Give them the unbranded Pulse to send to all their clients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	2) Give unbranded Drip Marketing programs to send to clients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	3) SMARRT steps for them</a:t>
            </a:r>
          </a:p>
          <a:p>
            <a:pPr lvl="0" defTabSz="457200">
              <a:spcBef>
                <a:spcPct val="0"/>
              </a:spcBef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	4) DV for them</a:t>
            </a:r>
          </a:p>
        </p:txBody>
      </p:sp>
      <p:pic>
        <p:nvPicPr>
          <p:cNvPr id="9" name="Picture 8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8088F4CC-6063-44FE-A39F-1B58F1A74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-17318" y="602354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6AA031EE-D778-4441-9EC8-BFAB3DC4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EEBF917-7D4D-4143-84BD-B22371C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9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E526-9434-4BED-91AC-9A356B1360CE}"/>
              </a:ext>
            </a:extLst>
          </p:cNvPr>
          <p:cNvSpPr txBox="1"/>
          <p:nvPr/>
        </p:nvSpPr>
        <p:spPr>
          <a:xfrm>
            <a:off x="18142" y="41541"/>
            <a:ext cx="2517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Paid Referrals</a:t>
            </a:r>
            <a:endParaRPr lang="en-CA" sz="32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A28C3AE-8385-413A-98E6-E4F52A3642BB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C2DC-EE49-4D1D-823D-CF5FFC7C2D47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7" name="Picture 6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006FA3-BE35-4218-882A-DDBC359CA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0A4A6-691D-490C-A723-AB02DCFE0CAA}"/>
              </a:ext>
            </a:extLst>
          </p:cNvPr>
          <p:cNvSpPr txBox="1"/>
          <p:nvPr/>
        </p:nvSpPr>
        <p:spPr>
          <a:xfrm>
            <a:off x="252548" y="439300"/>
            <a:ext cx="12026538" cy="4846320"/>
          </a:xfrm>
          <a:prstGeom prst="rect">
            <a:avLst/>
          </a:prstGeom>
          <a:noFill/>
        </p:spPr>
        <p:txBody>
          <a:bodyPr wrap="square" lIns="288000" tIns="180000" rIns="288000" bIns="180000" rtlCol="0" anchor="t">
            <a:noAutofit/>
          </a:bodyPr>
          <a:lstStyle/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You must work on these relationships – EVERY WEEK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Lunch/coffee – collaborate with them about perfect targets for you that they may know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Ask them what business people they know and deal with regularly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more you make them familiar with what you are seeking – the more they will be able to refer to you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Back and forth over time, back and forth, back and forth – don’t bug them but stay in their face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What’s worse – being ignored or told no – they are both equal to no – ignored just takes longer and drags out the pain</a:t>
            </a:r>
          </a:p>
          <a:p>
            <a:pPr marL="285750" lvl="0" indent="-28575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So let’s go for the yes – and pile up the no’s to get there!</a:t>
            </a:r>
          </a:p>
        </p:txBody>
      </p:sp>
      <p:pic>
        <p:nvPicPr>
          <p:cNvPr id="9" name="Picture 8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3831F6F8-FA06-433D-9CE0-2ACCE742C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622690"/>
            <a:ext cx="6096000" cy="6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46A5203264940816A781B4EBC6F62" ma:contentTypeVersion="12" ma:contentTypeDescription="Create a new document." ma:contentTypeScope="" ma:versionID="e4a8237ddf4ea65927701be39a5afda5">
  <xsd:schema xmlns:xsd="http://www.w3.org/2001/XMLSchema" xmlns:xs="http://www.w3.org/2001/XMLSchema" xmlns:p="http://schemas.microsoft.com/office/2006/metadata/properties" xmlns:ns2="1c305419-79f3-4b7b-befa-b522633753bc" xmlns:ns3="5abbfa0e-3220-40d1-9e41-246694556962" targetNamespace="http://schemas.microsoft.com/office/2006/metadata/properties" ma:root="true" ma:fieldsID="3d96955548c142f11b2effa6e1941314" ns2:_="" ns3:_="">
    <xsd:import namespace="1c305419-79f3-4b7b-befa-b522633753bc"/>
    <xsd:import namespace="5abbfa0e-3220-40d1-9e41-246694556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5419-79f3-4b7b-befa-b52263375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bfa0e-3220-40d1-9e41-246694556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674C64-5A34-4DF1-89C4-A0422D260E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136A6C-1ABE-4623-A057-9E43EC2EC564}">
  <ds:schemaRefs>
    <ds:schemaRef ds:uri="1c305419-79f3-4b7b-befa-b522633753bc"/>
    <ds:schemaRef ds:uri="5abbfa0e-3220-40d1-9e41-246694556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0A4CA47-5A86-4E83-9502-B7C38DC40A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Arimo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Wilson</dc:creator>
  <cp:lastModifiedBy>Eóin Fay</cp:lastModifiedBy>
  <cp:revision>1</cp:revision>
  <dcterms:created xsi:type="dcterms:W3CDTF">2021-11-04T12:13:46Z</dcterms:created>
  <dcterms:modified xsi:type="dcterms:W3CDTF">2021-11-10T14:14:04Z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0x010100C3246A5203264940816A781B4EBC6F62</vt:lpwstr>
  </property>
</Properties>
</file>