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4" r:id="rId6"/>
    <p:sldId id="305" r:id="rId7"/>
    <p:sldId id="306" r:id="rId8"/>
    <p:sldId id="307" r:id="rId9"/>
    <p:sldId id="308" r:id="rId10"/>
    <p:sldId id="275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26A"/>
    <a:srgbClr val="E4EA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AAF0F6-D816-4EE2-8679-A667FEF28293}" vWet="4" dt="2021-11-05T19:28:30.027"/>
    <p1510:client id="{49D370F3-13C4-4E02-83CA-3FC7D4E1F688}" v="209" dt="2021-11-05T19:33:12.829"/>
    <p1510:client id="{755E9DD4-25DA-EF6E-2EB6-006008DEA70B}" v="5" dt="2021-11-07T12:18:53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oin Fay" userId="5069970f-b152-46c1-bd41-17bff2c69769" providerId="ADAL" clId="{49D370F3-13C4-4E02-83CA-3FC7D4E1F688}"/>
    <pc:docChg chg="undo custSel addSld delSld modSld sldOrd">
      <pc:chgData name="Eoin Fay" userId="5069970f-b152-46c1-bd41-17bff2c69769" providerId="ADAL" clId="{49D370F3-13C4-4E02-83CA-3FC7D4E1F688}" dt="2021-11-05T19:33:12.829" v="328" actId="1076"/>
      <pc:docMkLst>
        <pc:docMk/>
      </pc:docMkLst>
      <pc:sldChg chg="modSp add mod">
        <pc:chgData name="Eoin Fay" userId="5069970f-b152-46c1-bd41-17bff2c69769" providerId="ADAL" clId="{49D370F3-13C4-4E02-83CA-3FC7D4E1F688}" dt="2021-11-05T19:18:45.768" v="122" actId="20577"/>
        <pc:sldMkLst>
          <pc:docMk/>
          <pc:sldMk cId="2940359524" sldId="256"/>
        </pc:sldMkLst>
        <pc:spChg chg="mod">
          <ac:chgData name="Eoin Fay" userId="5069970f-b152-46c1-bd41-17bff2c69769" providerId="ADAL" clId="{49D370F3-13C4-4E02-83CA-3FC7D4E1F688}" dt="2021-11-05T19:18:45.768" v="122" actId="20577"/>
          <ac:spMkLst>
            <pc:docMk/>
            <pc:sldMk cId="2940359524" sldId="256"/>
            <ac:spMk id="14" creationId="{9EF05B36-6D33-4235-89F9-79880316839D}"/>
          </ac:spMkLst>
        </pc:spChg>
        <pc:spChg chg="mod">
          <ac:chgData name="Eoin Fay" userId="5069970f-b152-46c1-bd41-17bff2c69769" providerId="ADAL" clId="{49D370F3-13C4-4E02-83CA-3FC7D4E1F688}" dt="2021-11-05T19:18:40.750" v="117" actId="1076"/>
          <ac:spMkLst>
            <pc:docMk/>
            <pc:sldMk cId="2940359524" sldId="256"/>
            <ac:spMk id="15" creationId="{F9113AD0-7B1D-40F7-BF80-F152BEDF0EF7}"/>
          </ac:spMkLst>
        </pc:spChg>
      </pc:sldChg>
      <pc:sldChg chg="add ord">
        <pc:chgData name="Eoin Fay" userId="5069970f-b152-46c1-bd41-17bff2c69769" providerId="ADAL" clId="{49D370F3-13C4-4E02-83CA-3FC7D4E1F688}" dt="2021-11-05T19:23:31.226" v="125"/>
        <pc:sldMkLst>
          <pc:docMk/>
          <pc:sldMk cId="300602273" sldId="270"/>
        </pc:sldMkLst>
      </pc:sldChg>
      <pc:sldChg chg="modSp mod">
        <pc:chgData name="Eoin Fay" userId="5069970f-b152-46c1-bd41-17bff2c69769" providerId="ADAL" clId="{49D370F3-13C4-4E02-83CA-3FC7D4E1F688}" dt="2021-11-05T19:29:01.574" v="217" actId="1076"/>
        <pc:sldMkLst>
          <pc:docMk/>
          <pc:sldMk cId="4042702176" sldId="275"/>
        </pc:sldMkLst>
        <pc:spChg chg="mod">
          <ac:chgData name="Eoin Fay" userId="5069970f-b152-46c1-bd41-17bff2c69769" providerId="ADAL" clId="{49D370F3-13C4-4E02-83CA-3FC7D4E1F688}" dt="2021-11-05T19:29:01.574" v="217" actId="1076"/>
          <ac:spMkLst>
            <pc:docMk/>
            <pc:sldMk cId="4042702176" sldId="275"/>
            <ac:spMk id="11" creationId="{6B026C72-047B-4A75-BA3D-FD8225946FE2}"/>
          </ac:spMkLst>
        </pc:spChg>
        <pc:picChg chg="mod">
          <ac:chgData name="Eoin Fay" userId="5069970f-b152-46c1-bd41-17bff2c69769" providerId="ADAL" clId="{49D370F3-13C4-4E02-83CA-3FC7D4E1F688}" dt="2021-11-05T19:28:38.270" v="206" actId="29295"/>
          <ac:picMkLst>
            <pc:docMk/>
            <pc:sldMk cId="4042702176" sldId="275"/>
            <ac:picMk id="3" creationId="{A529D79B-BC21-4C59-8C17-7A00D56B0326}"/>
          </ac:picMkLst>
        </pc:picChg>
      </pc:sldChg>
      <pc:sldChg chg="del">
        <pc:chgData name="Eoin Fay" userId="5069970f-b152-46c1-bd41-17bff2c69769" providerId="ADAL" clId="{49D370F3-13C4-4E02-83CA-3FC7D4E1F688}" dt="2021-11-05T19:18:51.577" v="123" actId="47"/>
        <pc:sldMkLst>
          <pc:docMk/>
          <pc:sldMk cId="3676938885" sldId="276"/>
        </pc:sldMkLst>
      </pc:sldChg>
      <pc:sldChg chg="del">
        <pc:chgData name="Eoin Fay" userId="5069970f-b152-46c1-bd41-17bff2c69769" providerId="ADAL" clId="{49D370F3-13C4-4E02-83CA-3FC7D4E1F688}" dt="2021-11-05T19:23:33.382" v="126" actId="47"/>
        <pc:sldMkLst>
          <pc:docMk/>
          <pc:sldMk cId="430926402" sldId="303"/>
        </pc:sldMkLst>
      </pc:sldChg>
      <pc:sldChg chg="delSp modSp mod delAnim">
        <pc:chgData name="Eoin Fay" userId="5069970f-b152-46c1-bd41-17bff2c69769" providerId="ADAL" clId="{49D370F3-13C4-4E02-83CA-3FC7D4E1F688}" dt="2021-11-05T19:27:33.117" v="172" actId="1076"/>
        <pc:sldMkLst>
          <pc:docMk/>
          <pc:sldMk cId="1667488280" sldId="304"/>
        </pc:sldMkLst>
        <pc:spChg chg="del mod">
          <ac:chgData name="Eoin Fay" userId="5069970f-b152-46c1-bd41-17bff2c69769" providerId="ADAL" clId="{49D370F3-13C4-4E02-83CA-3FC7D4E1F688}" dt="2021-11-05T19:23:55.248" v="130" actId="478"/>
          <ac:spMkLst>
            <pc:docMk/>
            <pc:sldMk cId="1667488280" sldId="304"/>
            <ac:spMk id="9" creationId="{B73751AA-C777-4BA3-AB13-F5CE0614C708}"/>
          </ac:spMkLst>
        </pc:spChg>
        <pc:spChg chg="mod">
          <ac:chgData name="Eoin Fay" userId="5069970f-b152-46c1-bd41-17bff2c69769" providerId="ADAL" clId="{49D370F3-13C4-4E02-83CA-3FC7D4E1F688}" dt="2021-11-05T19:23:47.962" v="128" actId="1076"/>
          <ac:spMkLst>
            <pc:docMk/>
            <pc:sldMk cId="1667488280" sldId="304"/>
            <ac:spMk id="12" creationId="{A2730580-778A-4CE3-BEC9-C5EF3783F334}"/>
          </ac:spMkLst>
        </pc:spChg>
        <pc:spChg chg="mod">
          <ac:chgData name="Eoin Fay" userId="5069970f-b152-46c1-bd41-17bff2c69769" providerId="ADAL" clId="{49D370F3-13C4-4E02-83CA-3FC7D4E1F688}" dt="2021-11-05T19:24:19.297" v="136" actId="403"/>
          <ac:spMkLst>
            <pc:docMk/>
            <pc:sldMk cId="1667488280" sldId="304"/>
            <ac:spMk id="13" creationId="{5CC70166-ACD9-4362-87DB-86864B7B6A9F}"/>
          </ac:spMkLst>
        </pc:spChg>
        <pc:spChg chg="mod">
          <ac:chgData name="Eoin Fay" userId="5069970f-b152-46c1-bd41-17bff2c69769" providerId="ADAL" clId="{49D370F3-13C4-4E02-83CA-3FC7D4E1F688}" dt="2021-11-05T19:24:33.010" v="140" actId="1076"/>
          <ac:spMkLst>
            <pc:docMk/>
            <pc:sldMk cId="1667488280" sldId="304"/>
            <ac:spMk id="14" creationId="{81E114D4-5001-4C55-9437-1D0F63586552}"/>
          </ac:spMkLst>
        </pc:spChg>
        <pc:spChg chg="mod">
          <ac:chgData name="Eoin Fay" userId="5069970f-b152-46c1-bd41-17bff2c69769" providerId="ADAL" clId="{49D370F3-13C4-4E02-83CA-3FC7D4E1F688}" dt="2021-11-05T19:24:29.925" v="139" actId="1076"/>
          <ac:spMkLst>
            <pc:docMk/>
            <pc:sldMk cId="1667488280" sldId="304"/>
            <ac:spMk id="15" creationId="{DAC6D499-2DCB-476B-A45D-ED7FD68B27F9}"/>
          </ac:spMkLst>
        </pc:spChg>
        <pc:spChg chg="mod">
          <ac:chgData name="Eoin Fay" userId="5069970f-b152-46c1-bd41-17bff2c69769" providerId="ADAL" clId="{49D370F3-13C4-4E02-83CA-3FC7D4E1F688}" dt="2021-11-05T19:24:27.221" v="138" actId="1076"/>
          <ac:spMkLst>
            <pc:docMk/>
            <pc:sldMk cId="1667488280" sldId="304"/>
            <ac:spMk id="16" creationId="{36AE242C-19C2-4CAE-BCED-C69F7A60C584}"/>
          </ac:spMkLst>
        </pc:spChg>
        <pc:spChg chg="mod">
          <ac:chgData name="Eoin Fay" userId="5069970f-b152-46c1-bd41-17bff2c69769" providerId="ADAL" clId="{49D370F3-13C4-4E02-83CA-3FC7D4E1F688}" dt="2021-11-05T19:24:24.220" v="137" actId="1076"/>
          <ac:spMkLst>
            <pc:docMk/>
            <pc:sldMk cId="1667488280" sldId="304"/>
            <ac:spMk id="17" creationId="{E20BBB88-21F4-496C-9F72-1023D9FF2ADE}"/>
          </ac:spMkLst>
        </pc:spChg>
        <pc:spChg chg="mod">
          <ac:chgData name="Eoin Fay" userId="5069970f-b152-46c1-bd41-17bff2c69769" providerId="ADAL" clId="{49D370F3-13C4-4E02-83CA-3FC7D4E1F688}" dt="2021-11-05T19:24:19.297" v="136" actId="403"/>
          <ac:spMkLst>
            <pc:docMk/>
            <pc:sldMk cId="1667488280" sldId="304"/>
            <ac:spMk id="18" creationId="{283FD036-8413-4309-8643-9C4D13F8F542}"/>
          </ac:spMkLst>
        </pc:spChg>
        <pc:picChg chg="mod">
          <ac:chgData name="Eoin Fay" userId="5069970f-b152-46c1-bd41-17bff2c69769" providerId="ADAL" clId="{49D370F3-13C4-4E02-83CA-3FC7D4E1F688}" dt="2021-11-05T19:27:33.117" v="172" actId="1076"/>
          <ac:picMkLst>
            <pc:docMk/>
            <pc:sldMk cId="1667488280" sldId="304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27:21.254" v="169" actId="29295"/>
        <pc:sldMkLst>
          <pc:docMk/>
          <pc:sldMk cId="3175110494" sldId="305"/>
        </pc:sldMkLst>
        <pc:spChg chg="mod">
          <ac:chgData name="Eoin Fay" userId="5069970f-b152-46c1-bd41-17bff2c69769" providerId="ADAL" clId="{49D370F3-13C4-4E02-83CA-3FC7D4E1F688}" dt="2021-11-05T19:27:06.711" v="165" actId="1076"/>
          <ac:spMkLst>
            <pc:docMk/>
            <pc:sldMk cId="3175110494" sldId="305"/>
            <ac:spMk id="12" creationId="{A2730580-778A-4CE3-BEC9-C5EF3783F334}"/>
          </ac:spMkLst>
        </pc:spChg>
        <pc:spChg chg="mod">
          <ac:chgData name="Eoin Fay" userId="5069970f-b152-46c1-bd41-17bff2c69769" providerId="ADAL" clId="{49D370F3-13C4-4E02-83CA-3FC7D4E1F688}" dt="2021-11-05T19:27:03.455" v="164" actId="1076"/>
          <ac:spMkLst>
            <pc:docMk/>
            <pc:sldMk cId="3175110494" sldId="305"/>
            <ac:spMk id="19" creationId="{6988D13F-AFEC-4223-B572-8985F8D01EA0}"/>
          </ac:spMkLst>
        </pc:spChg>
        <pc:picChg chg="mod">
          <ac:chgData name="Eoin Fay" userId="5069970f-b152-46c1-bd41-17bff2c69769" providerId="ADAL" clId="{49D370F3-13C4-4E02-83CA-3FC7D4E1F688}" dt="2021-11-05T19:27:21.254" v="169" actId="29295"/>
          <ac:picMkLst>
            <pc:docMk/>
            <pc:sldMk cId="3175110494" sldId="305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28:06.552" v="191" actId="207"/>
        <pc:sldMkLst>
          <pc:docMk/>
          <pc:sldMk cId="136265979" sldId="306"/>
        </pc:sldMkLst>
        <pc:spChg chg="mod">
          <ac:chgData name="Eoin Fay" userId="5069970f-b152-46c1-bd41-17bff2c69769" providerId="ADAL" clId="{49D370F3-13C4-4E02-83CA-3FC7D4E1F688}" dt="2021-11-05T19:28:06.552" v="191" actId="207"/>
          <ac:spMkLst>
            <pc:docMk/>
            <pc:sldMk cId="136265979" sldId="306"/>
            <ac:spMk id="11" creationId="{6B026C72-047B-4A75-BA3D-FD8225946FE2}"/>
          </ac:spMkLst>
        </pc:spChg>
        <pc:spChg chg="mod">
          <ac:chgData name="Eoin Fay" userId="5069970f-b152-46c1-bd41-17bff2c69769" providerId="ADAL" clId="{49D370F3-13C4-4E02-83CA-3FC7D4E1F688}" dt="2021-11-05T19:27:46.902" v="179" actId="403"/>
          <ac:spMkLst>
            <pc:docMk/>
            <pc:sldMk cId="136265979" sldId="306"/>
            <ac:spMk id="12" creationId="{101F1F85-4256-451D-8A6F-36AD3AD3DCBF}"/>
          </ac:spMkLst>
        </pc:spChg>
        <pc:picChg chg="mod">
          <ac:chgData name="Eoin Fay" userId="5069970f-b152-46c1-bd41-17bff2c69769" providerId="ADAL" clId="{49D370F3-13C4-4E02-83CA-3FC7D4E1F688}" dt="2021-11-05T19:27:39.189" v="174" actId="29295"/>
          <ac:picMkLst>
            <pc:docMk/>
            <pc:sldMk cId="136265979" sldId="306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28:29.791" v="204" actId="1076"/>
        <pc:sldMkLst>
          <pc:docMk/>
          <pc:sldMk cId="3476481099" sldId="307"/>
        </pc:sldMkLst>
        <pc:spChg chg="mod">
          <ac:chgData name="Eoin Fay" userId="5069970f-b152-46c1-bd41-17bff2c69769" providerId="ADAL" clId="{49D370F3-13C4-4E02-83CA-3FC7D4E1F688}" dt="2021-11-05T19:28:29.791" v="204" actId="1076"/>
          <ac:spMkLst>
            <pc:docMk/>
            <pc:sldMk cId="3476481099" sldId="307"/>
            <ac:spMk id="11" creationId="{57B39301-E9EE-4D2F-B950-5530D12AA152}"/>
          </ac:spMkLst>
        </pc:spChg>
        <pc:picChg chg="mod">
          <ac:chgData name="Eoin Fay" userId="5069970f-b152-46c1-bd41-17bff2c69769" providerId="ADAL" clId="{49D370F3-13C4-4E02-83CA-3FC7D4E1F688}" dt="2021-11-05T19:28:14.990" v="193" actId="29295"/>
          <ac:picMkLst>
            <pc:docMk/>
            <pc:sldMk cId="3476481099" sldId="307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29:40.776" v="235"/>
        <pc:sldMkLst>
          <pc:docMk/>
          <pc:sldMk cId="2864499178" sldId="309"/>
        </pc:sldMkLst>
        <pc:spChg chg="mod">
          <ac:chgData name="Eoin Fay" userId="5069970f-b152-46c1-bd41-17bff2c69769" providerId="ADAL" clId="{49D370F3-13C4-4E02-83CA-3FC7D4E1F688}" dt="2021-11-05T19:29:30.637" v="233" actId="207"/>
          <ac:spMkLst>
            <pc:docMk/>
            <pc:sldMk cId="2864499178" sldId="309"/>
            <ac:spMk id="11" creationId="{6B026C72-047B-4A75-BA3D-FD8225946FE2}"/>
          </ac:spMkLst>
        </pc:spChg>
        <pc:spChg chg="mod">
          <ac:chgData name="Eoin Fay" userId="5069970f-b152-46c1-bd41-17bff2c69769" providerId="ADAL" clId="{49D370F3-13C4-4E02-83CA-3FC7D4E1F688}" dt="2021-11-05T19:29:40.776" v="235"/>
          <ac:spMkLst>
            <pc:docMk/>
            <pc:sldMk cId="2864499178" sldId="309"/>
            <ac:spMk id="12" creationId="{101F1F85-4256-451D-8A6F-36AD3AD3DCBF}"/>
          </ac:spMkLst>
        </pc:spChg>
        <pc:picChg chg="mod">
          <ac:chgData name="Eoin Fay" userId="5069970f-b152-46c1-bd41-17bff2c69769" providerId="ADAL" clId="{49D370F3-13C4-4E02-83CA-3FC7D4E1F688}" dt="2021-11-05T19:29:15.070" v="222" actId="29295"/>
          <ac:picMkLst>
            <pc:docMk/>
            <pc:sldMk cId="2864499178" sldId="309"/>
            <ac:picMk id="3" creationId="{A529D79B-BC21-4C59-8C17-7A00D56B0326}"/>
          </ac:picMkLst>
        </pc:picChg>
      </pc:sldChg>
      <pc:sldChg chg="addSp delSp modSp mod">
        <pc:chgData name="Eoin Fay" userId="5069970f-b152-46c1-bd41-17bff2c69769" providerId="ADAL" clId="{49D370F3-13C4-4E02-83CA-3FC7D4E1F688}" dt="2021-11-05T19:30:08.354" v="251" actId="207"/>
        <pc:sldMkLst>
          <pc:docMk/>
          <pc:sldMk cId="3548715754" sldId="311"/>
        </pc:sldMkLst>
        <pc:spChg chg="add mod">
          <ac:chgData name="Eoin Fay" userId="5069970f-b152-46c1-bd41-17bff2c69769" providerId="ADAL" clId="{49D370F3-13C4-4E02-83CA-3FC7D4E1F688}" dt="2021-11-05T19:29:44.107" v="236"/>
          <ac:spMkLst>
            <pc:docMk/>
            <pc:sldMk cId="3548715754" sldId="311"/>
            <ac:spMk id="9" creationId="{A79DA920-C249-4838-848C-FFEE824A8478}"/>
          </ac:spMkLst>
        </pc:spChg>
        <pc:spChg chg="mod">
          <ac:chgData name="Eoin Fay" userId="5069970f-b152-46c1-bd41-17bff2c69769" providerId="ADAL" clId="{49D370F3-13C4-4E02-83CA-3FC7D4E1F688}" dt="2021-11-05T19:30:08.354" v="251" actId="207"/>
          <ac:spMkLst>
            <pc:docMk/>
            <pc:sldMk cId="3548715754" sldId="311"/>
            <ac:spMk id="11" creationId="{6B026C72-047B-4A75-BA3D-FD8225946FE2}"/>
          </ac:spMkLst>
        </pc:spChg>
        <pc:spChg chg="del mod">
          <ac:chgData name="Eoin Fay" userId="5069970f-b152-46c1-bd41-17bff2c69769" providerId="ADAL" clId="{49D370F3-13C4-4E02-83CA-3FC7D4E1F688}" dt="2021-11-05T19:29:46.373" v="237" actId="478"/>
          <ac:spMkLst>
            <pc:docMk/>
            <pc:sldMk cId="3548715754" sldId="311"/>
            <ac:spMk id="12" creationId="{101F1F85-4256-451D-8A6F-36AD3AD3DCBF}"/>
          </ac:spMkLst>
        </pc:spChg>
        <pc:picChg chg="mod">
          <ac:chgData name="Eoin Fay" userId="5069970f-b152-46c1-bd41-17bff2c69769" providerId="ADAL" clId="{49D370F3-13C4-4E02-83CA-3FC7D4E1F688}" dt="2021-11-05T19:29:50.796" v="239" actId="29295"/>
          <ac:picMkLst>
            <pc:docMk/>
            <pc:sldMk cId="3548715754" sldId="311"/>
            <ac:picMk id="3" creationId="{A529D79B-BC21-4C59-8C17-7A00D56B0326}"/>
          </ac:picMkLst>
        </pc:picChg>
      </pc:sldChg>
      <pc:sldChg chg="addSp delSp modSp mod">
        <pc:chgData name="Eoin Fay" userId="5069970f-b152-46c1-bd41-17bff2c69769" providerId="ADAL" clId="{49D370F3-13C4-4E02-83CA-3FC7D4E1F688}" dt="2021-11-05T19:30:37.133" v="270" actId="1076"/>
        <pc:sldMkLst>
          <pc:docMk/>
          <pc:sldMk cId="212403714" sldId="313"/>
        </pc:sldMkLst>
        <pc:spChg chg="add mod">
          <ac:chgData name="Eoin Fay" userId="5069970f-b152-46c1-bd41-17bff2c69769" providerId="ADAL" clId="{49D370F3-13C4-4E02-83CA-3FC7D4E1F688}" dt="2021-11-05T19:30:17.591" v="257" actId="20577"/>
          <ac:spMkLst>
            <pc:docMk/>
            <pc:sldMk cId="212403714" sldId="313"/>
            <ac:spMk id="9" creationId="{5B0D268E-8453-4A7C-88CB-84CABDDEE531}"/>
          </ac:spMkLst>
        </pc:spChg>
        <pc:spChg chg="mod">
          <ac:chgData name="Eoin Fay" userId="5069970f-b152-46c1-bd41-17bff2c69769" providerId="ADAL" clId="{49D370F3-13C4-4E02-83CA-3FC7D4E1F688}" dt="2021-11-05T19:30:37.133" v="270" actId="1076"/>
          <ac:spMkLst>
            <pc:docMk/>
            <pc:sldMk cId="212403714" sldId="313"/>
            <ac:spMk id="11" creationId="{6B026C72-047B-4A75-BA3D-FD8225946FE2}"/>
          </ac:spMkLst>
        </pc:spChg>
        <pc:spChg chg="del mod">
          <ac:chgData name="Eoin Fay" userId="5069970f-b152-46c1-bd41-17bff2c69769" providerId="ADAL" clId="{49D370F3-13C4-4E02-83CA-3FC7D4E1F688}" dt="2021-11-05T19:30:20.572" v="258" actId="478"/>
          <ac:spMkLst>
            <pc:docMk/>
            <pc:sldMk cId="212403714" sldId="313"/>
            <ac:spMk id="12" creationId="{101F1F85-4256-451D-8A6F-36AD3AD3DCBF}"/>
          </ac:spMkLst>
        </pc:spChg>
        <pc:picChg chg="mod">
          <ac:chgData name="Eoin Fay" userId="5069970f-b152-46c1-bd41-17bff2c69769" providerId="ADAL" clId="{49D370F3-13C4-4E02-83CA-3FC7D4E1F688}" dt="2021-11-05T19:30:26.702" v="261" actId="29295"/>
          <ac:picMkLst>
            <pc:docMk/>
            <pc:sldMk cId="212403714" sldId="313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31:12.229" v="282" actId="207"/>
        <pc:sldMkLst>
          <pc:docMk/>
          <pc:sldMk cId="2364808224" sldId="314"/>
        </pc:sldMkLst>
        <pc:spChg chg="mod">
          <ac:chgData name="Eoin Fay" userId="5069970f-b152-46c1-bd41-17bff2c69769" providerId="ADAL" clId="{49D370F3-13C4-4E02-83CA-3FC7D4E1F688}" dt="2021-11-05T19:30:56.280" v="275" actId="1076"/>
          <ac:spMkLst>
            <pc:docMk/>
            <pc:sldMk cId="2364808224" sldId="314"/>
            <ac:spMk id="9" creationId="{B73751AA-C777-4BA3-AB13-F5CE0614C708}"/>
          </ac:spMkLst>
        </pc:spChg>
        <pc:spChg chg="mod">
          <ac:chgData name="Eoin Fay" userId="5069970f-b152-46c1-bd41-17bff2c69769" providerId="ADAL" clId="{49D370F3-13C4-4E02-83CA-3FC7D4E1F688}" dt="2021-11-05T19:31:12.229" v="282" actId="207"/>
          <ac:spMkLst>
            <pc:docMk/>
            <pc:sldMk cId="2364808224" sldId="314"/>
            <ac:spMk id="11" creationId="{6B026C72-047B-4A75-BA3D-FD8225946FE2}"/>
          </ac:spMkLst>
        </pc:spChg>
        <pc:picChg chg="mod">
          <ac:chgData name="Eoin Fay" userId="5069970f-b152-46c1-bd41-17bff2c69769" providerId="ADAL" clId="{49D370F3-13C4-4E02-83CA-3FC7D4E1F688}" dt="2021-11-05T19:30:42.952" v="272" actId="29295"/>
          <ac:picMkLst>
            <pc:docMk/>
            <pc:sldMk cId="2364808224" sldId="314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31:50.033" v="296" actId="207"/>
        <pc:sldMkLst>
          <pc:docMk/>
          <pc:sldMk cId="1231124233" sldId="315"/>
        </pc:sldMkLst>
        <pc:spChg chg="mod">
          <ac:chgData name="Eoin Fay" userId="5069970f-b152-46c1-bd41-17bff2c69769" providerId="ADAL" clId="{49D370F3-13C4-4E02-83CA-3FC7D4E1F688}" dt="2021-11-05T19:31:50.033" v="296" actId="207"/>
          <ac:spMkLst>
            <pc:docMk/>
            <pc:sldMk cId="1231124233" sldId="315"/>
            <ac:spMk id="11" creationId="{6B026C72-047B-4A75-BA3D-FD8225946FE2}"/>
          </ac:spMkLst>
        </pc:spChg>
        <pc:picChg chg="mod">
          <ac:chgData name="Eoin Fay" userId="5069970f-b152-46c1-bd41-17bff2c69769" providerId="ADAL" clId="{49D370F3-13C4-4E02-83CA-3FC7D4E1F688}" dt="2021-11-05T19:31:32.980" v="284" actId="29295"/>
          <ac:picMkLst>
            <pc:docMk/>
            <pc:sldMk cId="1231124233" sldId="315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32:41.232" v="309" actId="207"/>
        <pc:sldMkLst>
          <pc:docMk/>
          <pc:sldMk cId="2698125216" sldId="316"/>
        </pc:sldMkLst>
        <pc:spChg chg="mod">
          <ac:chgData name="Eoin Fay" userId="5069970f-b152-46c1-bd41-17bff2c69769" providerId="ADAL" clId="{49D370F3-13C4-4E02-83CA-3FC7D4E1F688}" dt="2021-11-05T19:32:23.157" v="301" actId="1076"/>
          <ac:spMkLst>
            <pc:docMk/>
            <pc:sldMk cId="2698125216" sldId="316"/>
            <ac:spMk id="9" creationId="{B73751AA-C777-4BA3-AB13-F5CE0614C708}"/>
          </ac:spMkLst>
        </pc:spChg>
        <pc:spChg chg="mod">
          <ac:chgData name="Eoin Fay" userId="5069970f-b152-46c1-bd41-17bff2c69769" providerId="ADAL" clId="{49D370F3-13C4-4E02-83CA-3FC7D4E1F688}" dt="2021-11-05T19:32:41.232" v="309" actId="207"/>
          <ac:spMkLst>
            <pc:docMk/>
            <pc:sldMk cId="2698125216" sldId="316"/>
            <ac:spMk id="11" creationId="{6B026C72-047B-4A75-BA3D-FD8225946FE2}"/>
          </ac:spMkLst>
        </pc:spChg>
        <pc:picChg chg="mod">
          <ac:chgData name="Eoin Fay" userId="5069970f-b152-46c1-bd41-17bff2c69769" providerId="ADAL" clId="{49D370F3-13C4-4E02-83CA-3FC7D4E1F688}" dt="2021-11-05T19:32:01.888" v="298" actId="29295"/>
          <ac:picMkLst>
            <pc:docMk/>
            <pc:sldMk cId="2698125216" sldId="316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32:57.980" v="318" actId="1076"/>
        <pc:sldMkLst>
          <pc:docMk/>
          <pc:sldMk cId="1490722625" sldId="317"/>
        </pc:sldMkLst>
        <pc:spChg chg="mod">
          <ac:chgData name="Eoin Fay" userId="5069970f-b152-46c1-bd41-17bff2c69769" providerId="ADAL" clId="{49D370F3-13C4-4E02-83CA-3FC7D4E1F688}" dt="2021-11-05T19:32:57.980" v="318" actId="1076"/>
          <ac:spMkLst>
            <pc:docMk/>
            <pc:sldMk cId="1490722625" sldId="317"/>
            <ac:spMk id="11" creationId="{57B39301-E9EE-4D2F-B950-5530D12AA152}"/>
          </ac:spMkLst>
        </pc:spChg>
        <pc:picChg chg="mod">
          <ac:chgData name="Eoin Fay" userId="5069970f-b152-46c1-bd41-17bff2c69769" providerId="ADAL" clId="{49D370F3-13C4-4E02-83CA-3FC7D4E1F688}" dt="2021-11-05T19:32:47.395" v="311" actId="29295"/>
          <ac:picMkLst>
            <pc:docMk/>
            <pc:sldMk cId="1490722625" sldId="317"/>
            <ac:picMk id="3" creationId="{A529D79B-BC21-4C59-8C17-7A00D56B0326}"/>
          </ac:picMkLst>
        </pc:picChg>
      </pc:sldChg>
      <pc:sldChg chg="modSp mod">
        <pc:chgData name="Eoin Fay" userId="5069970f-b152-46c1-bd41-17bff2c69769" providerId="ADAL" clId="{49D370F3-13C4-4E02-83CA-3FC7D4E1F688}" dt="2021-11-05T19:33:12.829" v="328" actId="1076"/>
        <pc:sldMkLst>
          <pc:docMk/>
          <pc:sldMk cId="728982215" sldId="319"/>
        </pc:sldMkLst>
        <pc:spChg chg="mod">
          <ac:chgData name="Eoin Fay" userId="5069970f-b152-46c1-bd41-17bff2c69769" providerId="ADAL" clId="{49D370F3-13C4-4E02-83CA-3FC7D4E1F688}" dt="2021-11-05T19:33:12.829" v="328" actId="1076"/>
          <ac:spMkLst>
            <pc:docMk/>
            <pc:sldMk cId="728982215" sldId="319"/>
            <ac:spMk id="11" creationId="{57B39301-E9EE-4D2F-B950-5530D12AA152}"/>
          </ac:spMkLst>
        </pc:spChg>
        <pc:picChg chg="mod">
          <ac:chgData name="Eoin Fay" userId="5069970f-b152-46c1-bd41-17bff2c69769" providerId="ADAL" clId="{49D370F3-13C4-4E02-83CA-3FC7D4E1F688}" dt="2021-11-05T19:33:03.851" v="320" actId="29295"/>
          <ac:picMkLst>
            <pc:docMk/>
            <pc:sldMk cId="728982215" sldId="319"/>
            <ac:picMk id="3" creationId="{A529D79B-BC21-4C59-8C17-7A00D56B0326}"/>
          </ac:picMkLst>
        </pc:picChg>
      </pc:sldChg>
    </pc:docChg>
  </pc:docChgLst>
  <pc:docChgLst>
    <pc:chgData name="Beth McMillan" userId="S::bmcmillan@schooleymitchell.com::c21a537e-0e1b-4e1e-a5df-e354a6c7c303" providerId="AD" clId="Web-{755E9DD4-25DA-EF6E-2EB6-006008DEA70B}"/>
    <pc:docChg chg="modSld">
      <pc:chgData name="Beth McMillan" userId="S::bmcmillan@schooleymitchell.com::c21a537e-0e1b-4e1e-a5df-e354a6c7c303" providerId="AD" clId="Web-{755E9DD4-25DA-EF6E-2EB6-006008DEA70B}" dt="2021-11-07T12:18:53.386" v="4"/>
      <pc:docMkLst>
        <pc:docMk/>
      </pc:docMkLst>
      <pc:sldChg chg="mod modShow">
        <pc:chgData name="Beth McMillan" userId="S::bmcmillan@schooleymitchell.com::c21a537e-0e1b-4e1e-a5df-e354a6c7c303" providerId="AD" clId="Web-{755E9DD4-25DA-EF6E-2EB6-006008DEA70B}" dt="2021-11-07T12:18:21.447" v="0"/>
        <pc:sldMkLst>
          <pc:docMk/>
          <pc:sldMk cId="4029698587" sldId="308"/>
        </pc:sldMkLst>
      </pc:sldChg>
      <pc:sldChg chg="mod modShow">
        <pc:chgData name="Beth McMillan" userId="S::bmcmillan@schooleymitchell.com::c21a537e-0e1b-4e1e-a5df-e354a6c7c303" providerId="AD" clId="Web-{755E9DD4-25DA-EF6E-2EB6-006008DEA70B}" dt="2021-11-07T12:18:29.885" v="1"/>
        <pc:sldMkLst>
          <pc:docMk/>
          <pc:sldMk cId="3538694531" sldId="310"/>
        </pc:sldMkLst>
      </pc:sldChg>
      <pc:sldChg chg="mod modShow">
        <pc:chgData name="Beth McMillan" userId="S::bmcmillan@schooleymitchell.com::c21a537e-0e1b-4e1e-a5df-e354a6c7c303" providerId="AD" clId="Web-{755E9DD4-25DA-EF6E-2EB6-006008DEA70B}" dt="2021-11-07T12:18:39.182" v="2"/>
        <pc:sldMkLst>
          <pc:docMk/>
          <pc:sldMk cId="1752342570" sldId="312"/>
        </pc:sldMkLst>
      </pc:sldChg>
      <pc:sldChg chg="mod modShow">
        <pc:chgData name="Beth McMillan" userId="S::bmcmillan@schooleymitchell.com::c21a537e-0e1b-4e1e-a5df-e354a6c7c303" providerId="AD" clId="Web-{755E9DD4-25DA-EF6E-2EB6-006008DEA70B}" dt="2021-11-07T12:18:48.417" v="3"/>
        <pc:sldMkLst>
          <pc:docMk/>
          <pc:sldMk cId="844505796" sldId="318"/>
        </pc:sldMkLst>
      </pc:sldChg>
      <pc:sldChg chg="mod modShow">
        <pc:chgData name="Beth McMillan" userId="S::bmcmillan@schooleymitchell.com::c21a537e-0e1b-4e1e-a5df-e354a6c7c303" providerId="AD" clId="Web-{755E9DD4-25DA-EF6E-2EB6-006008DEA70B}" dt="2021-11-07T12:18:53.386" v="4"/>
        <pc:sldMkLst>
          <pc:docMk/>
          <pc:sldMk cId="3633320338" sldId="32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5CC8F-3B31-46B0-B55A-11A26AE58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5A2EF-C829-4B16-8D26-9212D901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DD39-1CF7-4C9A-9542-009AC572F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4FC36-1C32-4FB2-9514-30408EDB3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77D22-CF00-4241-BD8F-EE7B1988C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516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7D7E6-A11C-4BD9-A62D-C9478E6DF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79941-C479-4E1B-AEE1-CFDA80FB3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CCEEE-2C51-4C51-A0FC-998CA4A54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36A8-BA6D-496E-9984-2233D59CB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73B93-2AC3-4EB8-8A4F-CF29202D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4550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C41F99-E2BA-4721-B8E0-03AD3DA50C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931F85-6DFD-44B6-AE35-2F039DF7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875F-42A3-4503-97BF-677AB56F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F35DC-1232-44CC-AA99-7E2080BC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CF06-3142-40A7-8DDD-8AD55083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942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25118-43FB-4B39-9605-31225F0A6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F0420-FFB1-4737-ACBB-1CDD339FB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F56B1-80E0-4C0F-9013-195B2E90D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17999-3220-4373-94DE-D5BD36CA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E621A-0727-4627-BAD9-A0B51222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2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88A9-0529-482C-8BD2-5C91D743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83569-C60A-49FE-99AB-9EC5E99F4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7E3B-A555-4F4B-BD91-FA5EA3F54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4F445-92FC-4611-AEB1-50F0751A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B4E36-939C-4EF6-AA4F-ECA956DE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79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246BE-46B6-46A6-BBDF-CFE4AE5AA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52A8E-1932-42B0-83CF-282813912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F240-1E33-4B5C-810D-D8424EEAE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5F708-403B-4417-BD80-2B874E401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F87A-7EFF-4B4D-805A-840CF03EB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8DAAE-83FC-4A21-8541-DCA74A2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9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735D-4BB6-41FA-AF5A-88606DB8A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6754-2E7D-44B2-8D82-203374BD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BC6F7-33D8-4997-98A3-EEAF64D2F6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D5973-3282-4563-B5C5-B9E35A436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334613-A397-4432-8678-B23D3A622A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AB204B-864A-4359-9569-2D449D9F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CFAEB-2C6D-4FE7-903C-5FA22FEC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710E47-4634-4032-BD86-4BFD2725A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330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C9813-A820-4020-8EF5-0DE7A56A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EFE2F0-1960-4A43-BB64-A0B8DBA39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FB129-FB29-4D40-B0E5-A76CC4E89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7C520-449C-435E-ACD0-B2E5264F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76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F5A92-21F3-4B53-AB18-22A1AD7C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21BE7C-A692-428F-BD2D-7AC00282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EB85D-2D7B-47D0-9124-6101B40C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68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A95B2-D916-4E6C-846D-A813A1B36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7855D-7691-4F0B-9741-486E092F5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023BA-23A4-44AC-84F9-B03FBC1E8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242E-3A0F-484F-83FF-7D27ABEED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5C97F-97C9-4948-AA91-4FB0B656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E24A-781E-43E3-B984-90CDF08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8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4124-DA00-4AD6-9C0F-61E37D30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EE7E69-FA65-4748-B0C5-2DD4F3BCF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E7F3DF-C603-4F30-9916-7661807BC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72B2E-341F-43A2-AA6F-9F2D4415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C926-9911-41C0-95B9-64D7E506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28CA8-C383-48D0-9AF5-D4A840933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7061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53CD7-55B8-46E6-9279-C7BA6950D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F8EBD-2667-4DE6-A3E6-4EA3359CF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6FDE5-5188-444E-AD38-F9B293900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8B1E6-0706-445C-A3F5-EEEA3E50B7AF}" type="datetimeFigureOut">
              <a:rPr lang="en-CA" smtClean="0"/>
              <a:t>2021-11-07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57206-25B4-4CA0-B9AE-07F0807175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9C58B3-D5FA-498C-AC9C-7FA786089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8AE4C-4CE8-4961-8EE1-44EAFD61B24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11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9052D-4DCC-4B33-8304-BA9C315581D8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11" name="Picture 10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DEA2B503-4E7D-490D-A1B4-B46DBDD51B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21" y="254407"/>
            <a:ext cx="6283326" cy="64107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05B36-6D33-4235-89F9-79880316839D}"/>
              </a:ext>
            </a:extLst>
          </p:cNvPr>
          <p:cNvSpPr txBox="1"/>
          <p:nvPr/>
        </p:nvSpPr>
        <p:spPr>
          <a:xfrm>
            <a:off x="566640" y="2305615"/>
            <a:ext cx="4409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Exit Strategy:</a:t>
            </a:r>
          </a:p>
          <a:p>
            <a:pPr algn="ctr"/>
            <a:r>
              <a:rPr lang="en-US" sz="48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Value of </a:t>
            </a:r>
          </a:p>
          <a:p>
            <a:pPr algn="ctr"/>
            <a:r>
              <a:rPr lang="en-US" sz="48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Your Franchise</a:t>
            </a:r>
            <a:endParaRPr lang="en-CA" sz="4800">
              <a:solidFill>
                <a:srgbClr val="09426A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113AD0-7B1D-40F7-BF80-F152BEDF0EF7}"/>
              </a:ext>
            </a:extLst>
          </p:cNvPr>
          <p:cNvSpPr txBox="1"/>
          <p:nvPr/>
        </p:nvSpPr>
        <p:spPr>
          <a:xfrm>
            <a:off x="0" y="4844772"/>
            <a:ext cx="5542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Dennis Schooley</a:t>
            </a:r>
          </a:p>
        </p:txBody>
      </p:sp>
    </p:spTree>
    <p:extLst>
      <p:ext uri="{BB962C8B-B14F-4D97-AF65-F5344CB8AC3E}">
        <p14:creationId xmlns:p14="http://schemas.microsoft.com/office/powerpoint/2010/main" val="2940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10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0" y="2052137"/>
            <a:ext cx="12192000" cy="2579507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7200" b="1">
                <a:solidFill>
                  <a:srgbClr val="002060"/>
                </a:solidFill>
              </a:rPr>
              <a:t>Referrals from this group of clients - $94,000 last year</a:t>
            </a:r>
            <a:endParaRPr lang="en-CA" sz="6600" b="1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DA920-C249-4838-848C-FFEE824A8478}"/>
              </a:ext>
            </a:extLst>
          </p:cNvPr>
          <p:cNvSpPr txBox="1"/>
          <p:nvPr/>
        </p:nvSpPr>
        <p:spPr>
          <a:xfrm>
            <a:off x="105260" y="26121"/>
            <a:ext cx="488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More assumptions:</a:t>
            </a:r>
            <a:endParaRPr lang="en-CA" sz="4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9CEFFB3-8E83-4C97-BBE7-CACC772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6485" y="587715"/>
            <a:ext cx="6096000" cy="6270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5D713-DE2E-4ACD-A960-E0D5F107D090}"/>
              </a:ext>
            </a:extLst>
          </p:cNvPr>
          <p:cNvSpPr txBox="1"/>
          <p:nvPr/>
        </p:nvSpPr>
        <p:spPr>
          <a:xfrm>
            <a:off x="3822970" y="3044279"/>
            <a:ext cx="63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mo" panose="020B0604020202020204"/>
              </a:rPr>
              <a:t>Switch to Excel #2</a:t>
            </a:r>
          </a:p>
        </p:txBody>
      </p:sp>
    </p:spTree>
    <p:extLst>
      <p:ext uri="{BB962C8B-B14F-4D97-AF65-F5344CB8AC3E}">
        <p14:creationId xmlns:p14="http://schemas.microsoft.com/office/powerpoint/2010/main" val="1752342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12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18142" y="619125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566530" y="853910"/>
            <a:ext cx="12192000" cy="5349496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b="1">
                <a:solidFill>
                  <a:srgbClr val="002060"/>
                </a:solidFill>
              </a:rPr>
              <a:t>Value of Supplemental Recommendations based on history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b="1">
                <a:solidFill>
                  <a:srgbClr val="002060"/>
                </a:solidFill>
              </a:rPr>
              <a:t>Adds value to each client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b="1">
                <a:solidFill>
                  <a:srgbClr val="002060"/>
                </a:solidFill>
              </a:rPr>
              <a:t>Value of new cost categories in the future with existing clients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5400" b="1">
                <a:solidFill>
                  <a:srgbClr val="002060"/>
                </a:solidFill>
              </a:rPr>
              <a:t>Adds significant value to overall price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0D268E-8453-4A7C-88CB-84CABDDEE531}"/>
              </a:ext>
            </a:extLst>
          </p:cNvPr>
          <p:cNvSpPr txBox="1"/>
          <p:nvPr/>
        </p:nvSpPr>
        <p:spPr>
          <a:xfrm>
            <a:off x="105260" y="26121"/>
            <a:ext cx="1438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Plus:</a:t>
            </a:r>
            <a:endParaRPr lang="en-CA" sz="4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13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626549" y="1062212"/>
            <a:ext cx="12274826" cy="5257163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Obtain clients right until the point of </a:t>
            </a:r>
            <a:r>
              <a:rPr lang="en-US" sz="32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exit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Work hard to build strong relationships with clients to increase referrals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SMARRT is imperative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Work hard to build strong relationships with clients to obtain renewals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SMARRT is imperative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Work hard to obtain supplemental recommendations</a:t>
            </a:r>
          </a:p>
          <a:p>
            <a:pPr marL="342900" marR="0" lvl="0" indent="-342900" defTabSz="457200" rtl="0" eaLnBrk="1" fontAlgn="auto" latinLnBrk="0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Visit your client to maintain familiarity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1653279" y="105447"/>
            <a:ext cx="8763376" cy="8238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40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How to Maximize Your Exit Value </a:t>
            </a:r>
          </a:p>
        </p:txBody>
      </p:sp>
    </p:spTree>
    <p:extLst>
      <p:ext uri="{BB962C8B-B14F-4D97-AF65-F5344CB8AC3E}">
        <p14:creationId xmlns:p14="http://schemas.microsoft.com/office/powerpoint/2010/main" val="236480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14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7968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345913" y="477253"/>
            <a:ext cx="12192000" cy="5903494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>
                <a:solidFill>
                  <a:srgbClr val="002060"/>
                </a:solidFill>
              </a:rPr>
              <a:t>Do not just plan to let your clients pay to the end of Service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>
                <a:solidFill>
                  <a:srgbClr val="002060"/>
                </a:solidFill>
              </a:rPr>
              <a:t>Cannot sell your business that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6000" b="1">
                <a:solidFill>
                  <a:srgbClr val="002060"/>
                </a:solidFill>
              </a:rPr>
              <a:t>Non-competition clause comes into effect</a:t>
            </a:r>
          </a:p>
        </p:txBody>
      </p:sp>
    </p:spTree>
    <p:extLst>
      <p:ext uri="{BB962C8B-B14F-4D97-AF65-F5344CB8AC3E}">
        <p14:creationId xmlns:p14="http://schemas.microsoft.com/office/powerpoint/2010/main" val="123112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15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200898" y="481511"/>
            <a:ext cx="12173858" cy="6467687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Franchise &amp; system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Referrals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Renewals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Supplementals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New Services</a:t>
            </a:r>
          </a:p>
          <a:p>
            <a:pPr marL="342900" lvl="0" indent="-342900" defTabSz="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sz="3600" b="1">
                <a:ln w="3175" cmpd="sng">
                  <a:noFill/>
                </a:ln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The whole is greater than the sum of the parts</a:t>
            </a:r>
          </a:p>
          <a:p>
            <a:pPr marL="342900" marR="0" lvl="0" indent="-342900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1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751AA-C777-4BA3-AB13-F5CE0614C708}"/>
              </a:ext>
            </a:extLst>
          </p:cNvPr>
          <p:cNvSpPr txBox="1"/>
          <p:nvPr/>
        </p:nvSpPr>
        <p:spPr>
          <a:xfrm>
            <a:off x="2812586" y="62424"/>
            <a:ext cx="6566828" cy="79399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9426A"/>
            </a:solidFill>
          </a:ln>
        </p:spPr>
        <p:txBody>
          <a:bodyPr wrap="square" lIns="180000" tIns="180000" rIns="180000" bIns="180000" rtlCol="0" anchor="ctr">
            <a:noAutofit/>
          </a:bodyPr>
          <a:lstStyle/>
          <a:p>
            <a:pPr algn="ctr"/>
            <a:r>
              <a:rPr lang="en-US" sz="4400">
                <a:solidFill>
                  <a:srgbClr val="09426A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Ignores the Value of:</a:t>
            </a:r>
          </a:p>
        </p:txBody>
      </p:sp>
    </p:spTree>
    <p:extLst>
      <p:ext uri="{BB962C8B-B14F-4D97-AF65-F5344CB8AC3E}">
        <p14:creationId xmlns:p14="http://schemas.microsoft.com/office/powerpoint/2010/main" val="26981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16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7968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1824997" y="1388774"/>
            <a:ext cx="8542005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We will provide the Discounted Future Cashflow Model for you</a:t>
            </a:r>
          </a:p>
        </p:txBody>
      </p:sp>
    </p:spTree>
    <p:extLst>
      <p:ext uri="{BB962C8B-B14F-4D97-AF65-F5344CB8AC3E}">
        <p14:creationId xmlns:p14="http://schemas.microsoft.com/office/powerpoint/2010/main" val="149072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9CEFFB3-8E83-4C97-BBE7-CACC772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6485" y="587715"/>
            <a:ext cx="6096000" cy="6270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5D713-DE2E-4ACD-A960-E0D5F107D090}"/>
              </a:ext>
            </a:extLst>
          </p:cNvPr>
          <p:cNvSpPr txBox="1"/>
          <p:nvPr/>
        </p:nvSpPr>
        <p:spPr>
          <a:xfrm>
            <a:off x="3822970" y="3044279"/>
            <a:ext cx="63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mo" panose="020B0604020202020204"/>
              </a:rPr>
              <a:t>Switch to Excel #2</a:t>
            </a:r>
          </a:p>
        </p:txBody>
      </p:sp>
    </p:spTree>
    <p:extLst>
      <p:ext uri="{BB962C8B-B14F-4D97-AF65-F5344CB8AC3E}">
        <p14:creationId xmlns:p14="http://schemas.microsoft.com/office/powerpoint/2010/main" val="844505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18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7968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2397665" y="1518101"/>
            <a:ext cx="7396670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We will provide the Valuation Questionnaire for you</a:t>
            </a:r>
          </a:p>
        </p:txBody>
      </p:sp>
    </p:spTree>
    <p:extLst>
      <p:ext uri="{BB962C8B-B14F-4D97-AF65-F5344CB8AC3E}">
        <p14:creationId xmlns:p14="http://schemas.microsoft.com/office/powerpoint/2010/main" val="7289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9CEFFB3-8E83-4C97-BBE7-CACC772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6485" y="587715"/>
            <a:ext cx="6096000" cy="6270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5D713-DE2E-4ACD-A960-E0D5F107D090}"/>
              </a:ext>
            </a:extLst>
          </p:cNvPr>
          <p:cNvSpPr txBox="1"/>
          <p:nvPr/>
        </p:nvSpPr>
        <p:spPr>
          <a:xfrm>
            <a:off x="3822970" y="3044279"/>
            <a:ext cx="63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mo" panose="020B0604020202020204"/>
              </a:rPr>
              <a:t>Switch to Word</a:t>
            </a:r>
          </a:p>
        </p:txBody>
      </p:sp>
    </p:spTree>
    <p:extLst>
      <p:ext uri="{BB962C8B-B14F-4D97-AF65-F5344CB8AC3E}">
        <p14:creationId xmlns:p14="http://schemas.microsoft.com/office/powerpoint/2010/main" val="363332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2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-30151" y="593128"/>
            <a:ext cx="6096000" cy="6270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-384314" y="13022"/>
            <a:ext cx="570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Volunteer, please!</a:t>
            </a:r>
            <a:endParaRPr lang="en-CA" sz="4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C70166-ACD9-4362-87DB-86864B7B6A9F}"/>
              </a:ext>
            </a:extLst>
          </p:cNvPr>
          <p:cNvSpPr txBox="1"/>
          <p:nvPr/>
        </p:nvSpPr>
        <p:spPr>
          <a:xfrm>
            <a:off x="564228" y="893046"/>
            <a:ext cx="110834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Would you pay the bank $600 today if they guaranteed you $1000 in one year?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114D4-5001-4C55-9437-1D0F63586552}"/>
              </a:ext>
            </a:extLst>
          </p:cNvPr>
          <p:cNvSpPr txBox="1"/>
          <p:nvPr/>
        </p:nvSpPr>
        <p:spPr>
          <a:xfrm>
            <a:off x="564226" y="1911694"/>
            <a:ext cx="111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$700?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6D499-2DCB-476B-A45D-ED7FD68B27F9}"/>
              </a:ext>
            </a:extLst>
          </p:cNvPr>
          <p:cNvSpPr txBox="1"/>
          <p:nvPr/>
        </p:nvSpPr>
        <p:spPr>
          <a:xfrm>
            <a:off x="564227" y="2393198"/>
            <a:ext cx="11155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$800?</a:t>
            </a:r>
            <a:endParaRPr lang="en-CA" sz="32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AE242C-19C2-4CAE-BCED-C69F7A60C584}"/>
              </a:ext>
            </a:extLst>
          </p:cNvPr>
          <p:cNvSpPr txBox="1"/>
          <p:nvPr/>
        </p:nvSpPr>
        <p:spPr>
          <a:xfrm>
            <a:off x="564228" y="2914829"/>
            <a:ext cx="1115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rgbClr val="002060"/>
                </a:solidFill>
              </a:rPr>
              <a:t>Would you pay the bank $900 today if they guaranteed you $1000 in one year? (11% return)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0BBB88-21F4-496C-9F72-1023D9FF2ADE}"/>
              </a:ext>
            </a:extLst>
          </p:cNvPr>
          <p:cNvSpPr txBox="1"/>
          <p:nvPr/>
        </p:nvSpPr>
        <p:spPr>
          <a:xfrm>
            <a:off x="564228" y="3939516"/>
            <a:ext cx="1115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rgbClr val="002060"/>
                </a:solidFill>
              </a:rPr>
              <a:t>Would you pay the bank $800 today if they guaranteed you $1000 in 24 months? (25% return – divide by 2)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3FD036-8413-4309-8643-9C4D13F8F542}"/>
              </a:ext>
            </a:extLst>
          </p:cNvPr>
          <p:cNvSpPr txBox="1"/>
          <p:nvPr/>
        </p:nvSpPr>
        <p:spPr>
          <a:xfrm>
            <a:off x="538562" y="4998767"/>
            <a:ext cx="1115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>
                <a:solidFill>
                  <a:srgbClr val="002060"/>
                </a:solidFill>
              </a:rPr>
              <a:t>Would you pay the bank $700 today if they guaranteed you $1000 in 36 months? (43% return – divide by 3)</a:t>
            </a:r>
          </a:p>
        </p:txBody>
      </p:sp>
    </p:spTree>
    <p:extLst>
      <p:ext uri="{BB962C8B-B14F-4D97-AF65-F5344CB8AC3E}">
        <p14:creationId xmlns:p14="http://schemas.microsoft.com/office/powerpoint/2010/main" val="1667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ock&#10;&#10;Description automatically generated">
            <a:extLst>
              <a:ext uri="{FF2B5EF4-FFF2-40B4-BE49-F238E27FC236}">
                <a16:creationId xmlns:a16="http://schemas.microsoft.com/office/drawing/2014/main" id="{9D14B67E-9293-43B5-9F63-79502CFF65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4" t="34070" r="3220"/>
          <a:stretch/>
        </p:blipFill>
        <p:spPr>
          <a:xfrm>
            <a:off x="2773680" y="211353"/>
            <a:ext cx="6185705" cy="61081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355CD4-9109-411F-A8D5-94D2DD992814}"/>
              </a:ext>
            </a:extLst>
          </p:cNvPr>
          <p:cNvSpPr txBox="1"/>
          <p:nvPr/>
        </p:nvSpPr>
        <p:spPr>
          <a:xfrm>
            <a:off x="4112639" y="2068010"/>
            <a:ext cx="3507785" cy="2394841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lIns="288000" tIns="180000" rIns="288000" bIns="18000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Thank you!</a:t>
            </a:r>
            <a:endParaRPr kumimoji="0" lang="en-US" sz="6600" b="0" i="0" u="none" strike="noStrike" kern="1200" cap="none" spc="0" normalizeH="0" baseline="0" noProof="0">
              <a:ln w="3175" cmpd="sng">
                <a:noFill/>
              </a:ln>
              <a:solidFill>
                <a:srgbClr val="09426A"/>
              </a:solidFill>
              <a:effectLst/>
              <a:uLnTx/>
              <a:uFillTx/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3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491231"/>
            <a:ext cx="6096000" cy="62702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730580-778A-4CE3-BEC9-C5EF3783F334}"/>
              </a:ext>
            </a:extLst>
          </p:cNvPr>
          <p:cNvSpPr txBox="1"/>
          <p:nvPr/>
        </p:nvSpPr>
        <p:spPr>
          <a:xfrm>
            <a:off x="2092320" y="487940"/>
            <a:ext cx="8007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What that means is:</a:t>
            </a:r>
            <a:endParaRPr lang="en-CA" sz="6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88D13F-AFEC-4223-B572-8985F8D01EA0}"/>
              </a:ext>
            </a:extLst>
          </p:cNvPr>
          <p:cNvSpPr txBox="1"/>
          <p:nvPr/>
        </p:nvSpPr>
        <p:spPr>
          <a:xfrm>
            <a:off x="930325" y="1506894"/>
            <a:ext cx="103313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7200" b="1">
                <a:solidFill>
                  <a:srgbClr val="002060"/>
                </a:solidFill>
              </a:rPr>
              <a:t>You would pay $2400 for a client that would pay you $1000 per year for the next three years</a:t>
            </a:r>
          </a:p>
        </p:txBody>
      </p:sp>
    </p:spTree>
    <p:extLst>
      <p:ext uri="{BB962C8B-B14F-4D97-AF65-F5344CB8AC3E}">
        <p14:creationId xmlns:p14="http://schemas.microsoft.com/office/powerpoint/2010/main" val="31751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4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8141" y="736317"/>
            <a:ext cx="12405771" cy="5534162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800" b="1">
                <a:solidFill>
                  <a:srgbClr val="002060"/>
                </a:solidFill>
              </a:rPr>
              <a:t>Each client represents a future cashflow based on Service Agreement terms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sz="4800" b="1">
                <a:solidFill>
                  <a:srgbClr val="002060"/>
                </a:solidFill>
              </a:rPr>
              <a:t>Revenue is assumed to be monthly for each client 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sz="4800" b="1">
                <a:solidFill>
                  <a:srgbClr val="002060"/>
                </a:solidFill>
              </a:rPr>
              <a:t>Interest (Discount Rate) is compounded monthly 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CA" sz="4800" b="1">
                <a:solidFill>
                  <a:srgbClr val="002060"/>
                </a:solidFill>
              </a:rPr>
              <a:t>Interest (Discount) Rate – 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F1F85-4256-451D-8A6F-36AD3AD3DCBF}"/>
              </a:ext>
            </a:extLst>
          </p:cNvPr>
          <p:cNvSpPr txBox="1"/>
          <p:nvPr/>
        </p:nvSpPr>
        <p:spPr>
          <a:xfrm>
            <a:off x="236401" y="56993"/>
            <a:ext cx="35750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Assumptions</a:t>
            </a:r>
            <a:r>
              <a:rPr lang="en-US" sz="4000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:</a:t>
            </a:r>
            <a:endParaRPr lang="en-CA" sz="4000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5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7968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B39301-E9EE-4D2F-B950-5530D12AA152}"/>
              </a:ext>
            </a:extLst>
          </p:cNvPr>
          <p:cNvSpPr txBox="1"/>
          <p:nvPr/>
        </p:nvSpPr>
        <p:spPr>
          <a:xfrm>
            <a:off x="1422463" y="1400583"/>
            <a:ext cx="9347074" cy="4056834"/>
          </a:xfrm>
          <a:prstGeom prst="rect">
            <a:avLst/>
          </a:prstGeom>
          <a:solidFill>
            <a:srgbClr val="09426A"/>
          </a:solidFill>
        </p:spPr>
        <p:txBody>
          <a:bodyPr wrap="square" lIns="288000" tIns="180000" rIns="288000" bIns="180000" rtlCol="0">
            <a:spAutoFit/>
          </a:bodyPr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cap="none" spc="0" normalizeH="0" baseline="0">
                <a:ln w="3175" cmpd="sng">
                  <a:noFill/>
                </a:ln>
                <a:solidFill>
                  <a:srgbClr val="09426A"/>
                </a:solidFill>
                <a:effectLst/>
                <a:uLnTx/>
                <a:uFillTx/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pPr algn="ctr"/>
            <a:r>
              <a:rPr lang="en-US" sz="6000" b="1">
                <a:solidFill>
                  <a:schemeClr val="bg1"/>
                </a:solidFill>
              </a:rPr>
              <a:t>Valuation Calculator – Present Value or Discounted Future Cashflow</a:t>
            </a:r>
          </a:p>
        </p:txBody>
      </p:sp>
    </p:spTree>
    <p:extLst>
      <p:ext uri="{BB962C8B-B14F-4D97-AF65-F5344CB8AC3E}">
        <p14:creationId xmlns:p14="http://schemas.microsoft.com/office/powerpoint/2010/main" val="347648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9CEFFB3-8E83-4C97-BBE7-CACC772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6485" y="587715"/>
            <a:ext cx="6096000" cy="6270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5D713-DE2E-4ACD-A960-E0D5F107D090}"/>
              </a:ext>
            </a:extLst>
          </p:cNvPr>
          <p:cNvSpPr txBox="1"/>
          <p:nvPr/>
        </p:nvSpPr>
        <p:spPr>
          <a:xfrm>
            <a:off x="3822970" y="3044279"/>
            <a:ext cx="63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mo" panose="020B0604020202020204"/>
              </a:rPr>
              <a:t>Switch to Excel #1</a:t>
            </a:r>
          </a:p>
        </p:txBody>
      </p:sp>
    </p:spTree>
    <p:extLst>
      <p:ext uri="{BB962C8B-B14F-4D97-AF65-F5344CB8AC3E}">
        <p14:creationId xmlns:p14="http://schemas.microsoft.com/office/powerpoint/2010/main" val="4029698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7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97968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345913" y="315057"/>
            <a:ext cx="12192000" cy="6180493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Various methods of 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Discounted Future Cashflow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Year-Over-Year Revenue Increase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EBITDA Trends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5400" b="1">
                <a:solidFill>
                  <a:srgbClr val="002060"/>
                </a:solidFill>
              </a:rPr>
              <a:t>Various Models are examined, and a weighted average is calculated</a:t>
            </a:r>
          </a:p>
        </p:txBody>
      </p:sp>
    </p:spTree>
    <p:extLst>
      <p:ext uri="{BB962C8B-B14F-4D97-AF65-F5344CB8AC3E}">
        <p14:creationId xmlns:p14="http://schemas.microsoft.com/office/powerpoint/2010/main" val="40427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monitor, sign&#10;&#10;Description automatically generated">
            <a:extLst>
              <a:ext uri="{FF2B5EF4-FFF2-40B4-BE49-F238E27FC236}">
                <a16:creationId xmlns:a16="http://schemas.microsoft.com/office/drawing/2014/main" id="{7D25A0E6-6838-4B36-8F9C-E85EBF772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" y="6198443"/>
            <a:ext cx="655542" cy="652055"/>
          </a:xfrm>
          <a:prstGeom prst="rect">
            <a:avLst/>
          </a:prstGeom>
        </p:spPr>
      </p:pic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388B9B62-CB77-47AD-BC62-A747D162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6682" y="6499908"/>
            <a:ext cx="2743200" cy="230832"/>
          </a:xfrm>
          <a:noFill/>
        </p:spPr>
        <p:txBody>
          <a:bodyPr wrap="square" rtlCol="0">
            <a:spAutoFit/>
          </a:bodyPr>
          <a:lstStyle>
            <a:lvl1pPr algn="r">
              <a:defRPr lang="en-CA" sz="900" smtClean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CA"/>
              <a:t>Schooley Mitchell  </a:t>
            </a:r>
            <a:fld id="{6B86D978-546B-4FD5-A417-D8BD609AD51A}" type="slidenum">
              <a:rPr smtClean="0"/>
              <a:pPr/>
              <a:t>8</a:t>
            </a:fld>
            <a:endParaRPr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E56EB11F-B1CA-49BD-9D86-73C0118FF9C5}"/>
              </a:ext>
            </a:extLst>
          </p:cNvPr>
          <p:cNvSpPr/>
          <p:nvPr/>
        </p:nvSpPr>
        <p:spPr>
          <a:xfrm rot="5400000">
            <a:off x="11599059" y="105447"/>
            <a:ext cx="487681" cy="487681"/>
          </a:xfrm>
          <a:prstGeom prst="halfFrame">
            <a:avLst>
              <a:gd name="adj1" fmla="val 16539"/>
              <a:gd name="adj2" fmla="val 14759"/>
            </a:avLst>
          </a:prstGeom>
          <a:solidFill>
            <a:srgbClr val="00964D"/>
          </a:solidFill>
          <a:ln>
            <a:solidFill>
              <a:srgbClr val="0096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0D325D-420F-4225-A2A7-ECA9D3A4FA23}"/>
              </a:ext>
            </a:extLst>
          </p:cNvPr>
          <p:cNvSpPr txBox="1"/>
          <p:nvPr/>
        </p:nvSpPr>
        <p:spPr>
          <a:xfrm>
            <a:off x="673684" y="6370581"/>
            <a:ext cx="1959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9426A">
                    <a:alpha val="50000"/>
                  </a:srgb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Ready…Set…GROW!</a:t>
            </a:r>
            <a:endParaRPr lang="en-CA" sz="1400">
              <a:solidFill>
                <a:srgbClr val="09426A">
                  <a:alpha val="50000"/>
                </a:srgb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  <p:pic>
        <p:nvPicPr>
          <p:cNvPr id="3" name="Picture 2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A529D79B-BC21-4C59-8C17-7A00D56B03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0" y="580213"/>
            <a:ext cx="6096000" cy="62702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026C72-047B-4A75-BA3D-FD8225946FE2}"/>
              </a:ext>
            </a:extLst>
          </p:cNvPr>
          <p:cNvSpPr txBox="1"/>
          <p:nvPr/>
        </p:nvSpPr>
        <p:spPr>
          <a:xfrm>
            <a:off x="105260" y="1204108"/>
            <a:ext cx="12192000" cy="4426166"/>
          </a:xfrm>
          <a:prstGeom prst="rect">
            <a:avLst/>
          </a:prstGeom>
          <a:noFill/>
        </p:spPr>
        <p:txBody>
          <a:bodyPr wrap="square" lIns="288000" tIns="180000" rIns="288000" bIns="180000" rtlCol="0">
            <a:spAutoFit/>
          </a:bodyPr>
          <a:lstStyle/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600" b="1">
                <a:solidFill>
                  <a:srgbClr val="002060"/>
                </a:solidFill>
              </a:rPr>
              <a:t>Client renewal rate – 50%</a:t>
            </a:r>
          </a:p>
          <a:p>
            <a:pPr marL="285750" indent="-285750" defTabSz="4572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z="6600" b="1">
                <a:solidFill>
                  <a:srgbClr val="002060"/>
                </a:solidFill>
              </a:rPr>
              <a:t>Renewal Income as a percentage of original Service Agreement income – 35%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1F1F85-4256-451D-8A6F-36AD3AD3DCBF}"/>
              </a:ext>
            </a:extLst>
          </p:cNvPr>
          <p:cNvSpPr txBox="1"/>
          <p:nvPr/>
        </p:nvSpPr>
        <p:spPr>
          <a:xfrm>
            <a:off x="105260" y="26121"/>
            <a:ext cx="48878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2B4F69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More assumptions:</a:t>
            </a:r>
            <a:endParaRPr lang="en-CA" sz="4000" b="1">
              <a:solidFill>
                <a:srgbClr val="2B4F69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9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E9CEFFB3-8E83-4C97-BBE7-CACC7728EE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4" r="11767" b="2879"/>
          <a:stretch/>
        </p:blipFill>
        <p:spPr>
          <a:xfrm>
            <a:off x="6485" y="587715"/>
            <a:ext cx="6096000" cy="62702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A5D713-DE2E-4ACD-A960-E0D5F107D090}"/>
              </a:ext>
            </a:extLst>
          </p:cNvPr>
          <p:cNvSpPr txBox="1"/>
          <p:nvPr/>
        </p:nvSpPr>
        <p:spPr>
          <a:xfrm>
            <a:off x="3822970" y="3044279"/>
            <a:ext cx="635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chemeClr val="bg1"/>
                </a:solidFill>
                <a:latin typeface="Arimo" panose="020B0604020202020204"/>
              </a:rPr>
              <a:t>Switch to Excel #2</a:t>
            </a:r>
          </a:p>
        </p:txBody>
      </p:sp>
    </p:spTree>
    <p:extLst>
      <p:ext uri="{BB962C8B-B14F-4D97-AF65-F5344CB8AC3E}">
        <p14:creationId xmlns:p14="http://schemas.microsoft.com/office/powerpoint/2010/main" val="35386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46A5203264940816A781B4EBC6F62" ma:contentTypeVersion="12" ma:contentTypeDescription="Create a new document." ma:contentTypeScope="" ma:versionID="e4a8237ddf4ea65927701be39a5afda5">
  <xsd:schema xmlns:xsd="http://www.w3.org/2001/XMLSchema" xmlns:xs="http://www.w3.org/2001/XMLSchema" xmlns:p="http://schemas.microsoft.com/office/2006/metadata/properties" xmlns:ns2="1c305419-79f3-4b7b-befa-b522633753bc" xmlns:ns3="5abbfa0e-3220-40d1-9e41-246694556962" targetNamespace="http://schemas.microsoft.com/office/2006/metadata/properties" ma:root="true" ma:fieldsID="3d96955548c142f11b2effa6e1941314" ns2:_="" ns3:_="">
    <xsd:import namespace="1c305419-79f3-4b7b-befa-b522633753bc"/>
    <xsd:import namespace="5abbfa0e-3220-40d1-9e41-2466945569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05419-79f3-4b7b-befa-b52263375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bbfa0e-3220-40d1-9e41-2466945569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A6771-F047-4F71-A0C4-51643F26DC11}">
  <ds:schemaRefs>
    <ds:schemaRef ds:uri="1c305419-79f3-4b7b-befa-b522633753bc"/>
    <ds:schemaRef ds:uri="5abbfa0e-3220-40d1-9e41-2466945569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CB92A2-FD14-4E42-9678-0AEB32BE50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1CAE7A-6682-414A-9768-B88645A8E711}">
  <ds:schemaRefs>
    <ds:schemaRef ds:uri="1c305419-79f3-4b7b-befa-b522633753bc"/>
    <ds:schemaRef ds:uri="5abbfa0e-3220-40d1-9e41-2466945569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Eóin Fay</dc:creator>
  <cp:revision>6</cp:revision>
  <dcterms:created xsi:type="dcterms:W3CDTF">2021-09-29T13:57:23Z</dcterms:created>
  <dcterms:modified xsi:type="dcterms:W3CDTF">2021-11-07T12:18:55Z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0x010100C3246A5203264940816A781B4EBC6F62</vt:lpwstr>
  </property>
</Properties>
</file>