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75" r:id="rId6"/>
    <p:sldId id="277" r:id="rId7"/>
    <p:sldId id="278" r:id="rId8"/>
    <p:sldId id="279" r:id="rId9"/>
    <p:sldId id="304" r:id="rId10"/>
    <p:sldId id="280" r:id="rId11"/>
    <p:sldId id="281" r:id="rId12"/>
    <p:sldId id="284" r:id="rId13"/>
    <p:sldId id="285" r:id="rId14"/>
    <p:sldId id="286" r:id="rId15"/>
    <p:sldId id="283" r:id="rId16"/>
    <p:sldId id="282" r:id="rId17"/>
    <p:sldId id="287" r:id="rId18"/>
    <p:sldId id="288" r:id="rId19"/>
    <p:sldId id="290" r:id="rId20"/>
    <p:sldId id="291" r:id="rId21"/>
    <p:sldId id="292" r:id="rId22"/>
    <p:sldId id="293" r:id="rId23"/>
    <p:sldId id="294" r:id="rId24"/>
    <p:sldId id="295" r:id="rId25"/>
    <p:sldId id="305" r:id="rId26"/>
    <p:sldId id="296" r:id="rId27"/>
    <p:sldId id="297" r:id="rId28"/>
    <p:sldId id="306" r:id="rId29"/>
    <p:sldId id="298" r:id="rId30"/>
    <p:sldId id="299" r:id="rId31"/>
    <p:sldId id="307" r:id="rId32"/>
    <p:sldId id="289" r:id="rId33"/>
    <p:sldId id="301" r:id="rId34"/>
    <p:sldId id="308" r:id="rId35"/>
    <p:sldId id="300" r:id="rId36"/>
    <p:sldId id="30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26A"/>
    <a:srgbClr val="E4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AF580-F48F-45C1-BD39-6E6C88FDA534}" v="11" dt="2021-11-05T20:00:48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oin Fay" userId="5069970f-b152-46c1-bd41-17bff2c69769" providerId="ADAL" clId="{E406441B-BB05-44D2-B6BC-FCA8EBD022DB}"/>
    <pc:docChg chg="delSld">
      <pc:chgData name="Eoin Fay" userId="5069970f-b152-46c1-bd41-17bff2c69769" providerId="ADAL" clId="{E406441B-BB05-44D2-B6BC-FCA8EBD022DB}" dt="2021-10-14T13:09:25.340" v="0" actId="47"/>
      <pc:docMkLst>
        <pc:docMk/>
      </pc:docMkLst>
      <pc:sldChg chg="del">
        <pc:chgData name="Eoin Fay" userId="5069970f-b152-46c1-bd41-17bff2c69769" providerId="ADAL" clId="{E406441B-BB05-44D2-B6BC-FCA8EBD022DB}" dt="2021-10-14T13:09:25.340" v="0" actId="47"/>
        <pc:sldMkLst>
          <pc:docMk/>
          <pc:sldMk cId="4246704557" sldId="304"/>
        </pc:sldMkLst>
      </pc:sldChg>
      <pc:sldChg chg="del">
        <pc:chgData name="Eoin Fay" userId="5069970f-b152-46c1-bd41-17bff2c69769" providerId="ADAL" clId="{E406441B-BB05-44D2-B6BC-FCA8EBD022DB}" dt="2021-10-14T13:09:25.340" v="0" actId="47"/>
        <pc:sldMkLst>
          <pc:docMk/>
          <pc:sldMk cId="202912335" sldId="305"/>
        </pc:sldMkLst>
      </pc:sldChg>
    </pc:docChg>
  </pc:docChgLst>
  <pc:docChgLst>
    <pc:chgData name="Eoin Fay" userId="5069970f-b152-46c1-bd41-17bff2c69769" providerId="ADAL" clId="{9DBAF580-F48F-45C1-BD39-6E6C88FDA534}"/>
    <pc:docChg chg="undo custSel addSld delSld modSld sldOrd">
      <pc:chgData name="Eoin Fay" userId="5069970f-b152-46c1-bd41-17bff2c69769" providerId="ADAL" clId="{9DBAF580-F48F-45C1-BD39-6E6C88FDA534}" dt="2021-11-05T20:03:48.183" v="795" actId="1076"/>
      <pc:docMkLst>
        <pc:docMk/>
      </pc:docMkLst>
      <pc:sldChg chg="modSp add mod">
        <pc:chgData name="Eoin Fay" userId="5069970f-b152-46c1-bd41-17bff2c69769" providerId="ADAL" clId="{9DBAF580-F48F-45C1-BD39-6E6C88FDA534}" dt="2021-11-05T20:03:48.183" v="795" actId="1076"/>
        <pc:sldMkLst>
          <pc:docMk/>
          <pc:sldMk cId="2940359524" sldId="256"/>
        </pc:sldMkLst>
        <pc:spChg chg="mod">
          <ac:chgData name="Eoin Fay" userId="5069970f-b152-46c1-bd41-17bff2c69769" providerId="ADAL" clId="{9DBAF580-F48F-45C1-BD39-6E6C88FDA534}" dt="2021-11-05T20:03:48.183" v="795" actId="1076"/>
          <ac:spMkLst>
            <pc:docMk/>
            <pc:sldMk cId="2940359524" sldId="256"/>
            <ac:spMk id="14" creationId="{9EF05B36-6D33-4235-89F9-79880316839D}"/>
          </ac:spMkLst>
        </pc:spChg>
        <pc:spChg chg="mod">
          <ac:chgData name="Eoin Fay" userId="5069970f-b152-46c1-bd41-17bff2c69769" providerId="ADAL" clId="{9DBAF580-F48F-45C1-BD39-6E6C88FDA534}" dt="2021-11-05T20:00:48.848" v="793" actId="113"/>
          <ac:spMkLst>
            <pc:docMk/>
            <pc:sldMk cId="2940359524" sldId="256"/>
            <ac:spMk id="15" creationId="{F9113AD0-7B1D-40F7-BF80-F152BEDF0EF7}"/>
          </ac:spMkLst>
        </pc:spChg>
      </pc:sldChg>
      <pc:sldChg chg="delSp modSp mod">
        <pc:chgData name="Eoin Fay" userId="5069970f-b152-46c1-bd41-17bff2c69769" providerId="ADAL" clId="{9DBAF580-F48F-45C1-BD39-6E6C88FDA534}" dt="2021-11-05T19:42:16.644" v="373" actId="207"/>
        <pc:sldMkLst>
          <pc:docMk/>
          <pc:sldMk cId="4042702176" sldId="275"/>
        </pc:sldMkLst>
        <pc:spChg chg="mod">
          <ac:chgData name="Eoin Fay" userId="5069970f-b152-46c1-bd41-17bff2c69769" providerId="ADAL" clId="{9DBAF580-F48F-45C1-BD39-6E6C88FDA534}" dt="2021-11-05T19:42:16.644" v="373" actId="207"/>
          <ac:spMkLst>
            <pc:docMk/>
            <pc:sldMk cId="4042702176" sldId="275"/>
            <ac:spMk id="11" creationId="{6B026C72-047B-4A75-BA3D-FD8225946FE2}"/>
          </ac:spMkLst>
        </pc:spChg>
        <pc:spChg chg="del">
          <ac:chgData name="Eoin Fay" userId="5069970f-b152-46c1-bd41-17bff2c69769" providerId="ADAL" clId="{9DBAF580-F48F-45C1-BD39-6E6C88FDA534}" dt="2021-11-05T19:41:58.984" v="368" actId="478"/>
          <ac:spMkLst>
            <pc:docMk/>
            <pc:sldMk cId="4042702176" sldId="275"/>
            <ac:spMk id="21" creationId="{9A42CFDF-DBBB-42AA-A4BB-711A53DDAC81}"/>
          </ac:spMkLst>
        </pc:spChg>
      </pc:sldChg>
      <pc:sldChg chg="del">
        <pc:chgData name="Eoin Fay" userId="5069970f-b152-46c1-bd41-17bff2c69769" providerId="ADAL" clId="{9DBAF580-F48F-45C1-BD39-6E6C88FDA534}" dt="2021-11-05T20:00:43.505" v="791" actId="2696"/>
        <pc:sldMkLst>
          <pc:docMk/>
          <pc:sldMk cId="3676938885" sldId="276"/>
        </pc:sldMkLst>
      </pc:sldChg>
      <pc:sldChg chg="modSp mod">
        <pc:chgData name="Eoin Fay" userId="5069970f-b152-46c1-bd41-17bff2c69769" providerId="ADAL" clId="{9DBAF580-F48F-45C1-BD39-6E6C88FDA534}" dt="2021-11-05T19:44:00.003" v="398" actId="207"/>
        <pc:sldMkLst>
          <pc:docMk/>
          <pc:sldMk cId="603533278" sldId="277"/>
        </pc:sldMkLst>
        <pc:spChg chg="mod">
          <ac:chgData name="Eoin Fay" userId="5069970f-b152-46c1-bd41-17bff2c69769" providerId="ADAL" clId="{9DBAF580-F48F-45C1-BD39-6E6C88FDA534}" dt="2021-11-05T19:44:00.003" v="398" actId="207"/>
          <ac:spMkLst>
            <pc:docMk/>
            <pc:sldMk cId="603533278" sldId="277"/>
            <ac:spMk id="11" creationId="{6B026C72-047B-4A75-BA3D-FD8225946FE2}"/>
          </ac:spMkLst>
        </pc:spChg>
        <pc:spChg chg="mod">
          <ac:chgData name="Eoin Fay" userId="5069970f-b152-46c1-bd41-17bff2c69769" providerId="ADAL" clId="{9DBAF580-F48F-45C1-BD39-6E6C88FDA534}" dt="2021-11-05T19:43:06.474" v="383" actId="1076"/>
          <ac:spMkLst>
            <pc:docMk/>
            <pc:sldMk cId="603533278" sldId="277"/>
            <ac:spMk id="21" creationId="{9A42CFDF-DBBB-42AA-A4BB-711A53DDAC81}"/>
          </ac:spMkLst>
        </pc:spChg>
      </pc:sldChg>
      <pc:sldChg chg="delSp modSp mod">
        <pc:chgData name="Eoin Fay" userId="5069970f-b152-46c1-bd41-17bff2c69769" providerId="ADAL" clId="{9DBAF580-F48F-45C1-BD39-6E6C88FDA534}" dt="2021-11-05T19:45:15.481" v="423" actId="1076"/>
        <pc:sldMkLst>
          <pc:docMk/>
          <pc:sldMk cId="3758709638" sldId="278"/>
        </pc:sldMkLst>
        <pc:spChg chg="mod">
          <ac:chgData name="Eoin Fay" userId="5069970f-b152-46c1-bd41-17bff2c69769" providerId="ADAL" clId="{9DBAF580-F48F-45C1-BD39-6E6C88FDA534}" dt="2021-11-05T19:45:15.481" v="423" actId="1076"/>
          <ac:spMkLst>
            <pc:docMk/>
            <pc:sldMk cId="3758709638" sldId="278"/>
            <ac:spMk id="9" creationId="{B73751AA-C777-4BA3-AB13-F5CE0614C708}"/>
          </ac:spMkLst>
        </pc:spChg>
        <pc:spChg chg="del mod">
          <ac:chgData name="Eoin Fay" userId="5069970f-b152-46c1-bd41-17bff2c69769" providerId="ADAL" clId="{9DBAF580-F48F-45C1-BD39-6E6C88FDA534}" dt="2021-11-05T19:44:54.828" v="411" actId="478"/>
          <ac:spMkLst>
            <pc:docMk/>
            <pc:sldMk cId="3758709638" sldId="278"/>
            <ac:spMk id="11" creationId="{6B026C72-047B-4A75-BA3D-FD8225946FE2}"/>
          </ac:spMkLst>
        </pc:spChg>
        <pc:spChg chg="del">
          <ac:chgData name="Eoin Fay" userId="5069970f-b152-46c1-bd41-17bff2c69769" providerId="ADAL" clId="{9DBAF580-F48F-45C1-BD39-6E6C88FDA534}" dt="2021-11-05T19:44:06.284" v="399" actId="478"/>
          <ac:spMkLst>
            <pc:docMk/>
            <pc:sldMk cId="3758709638" sldId="278"/>
            <ac:spMk id="21" creationId="{9A42CFDF-DBBB-42AA-A4BB-711A53DDAC81}"/>
          </ac:spMkLst>
        </pc:spChg>
      </pc:sldChg>
      <pc:sldChg chg="delSp modSp mod">
        <pc:chgData name="Eoin Fay" userId="5069970f-b152-46c1-bd41-17bff2c69769" providerId="ADAL" clId="{9DBAF580-F48F-45C1-BD39-6E6C88FDA534}" dt="2021-11-05T19:45:59.863" v="441" actId="122"/>
        <pc:sldMkLst>
          <pc:docMk/>
          <pc:sldMk cId="3085996833" sldId="279"/>
        </pc:sldMkLst>
        <pc:spChg chg="mod">
          <ac:chgData name="Eoin Fay" userId="5069970f-b152-46c1-bd41-17bff2c69769" providerId="ADAL" clId="{9DBAF580-F48F-45C1-BD39-6E6C88FDA534}" dt="2021-11-05T19:45:59.863" v="441" actId="122"/>
          <ac:spMkLst>
            <pc:docMk/>
            <pc:sldMk cId="3085996833" sldId="279"/>
            <ac:spMk id="9" creationId="{B73751AA-C777-4BA3-AB13-F5CE0614C708}"/>
          </ac:spMkLst>
        </pc:spChg>
        <pc:spChg chg="del mod">
          <ac:chgData name="Eoin Fay" userId="5069970f-b152-46c1-bd41-17bff2c69769" providerId="ADAL" clId="{9DBAF580-F48F-45C1-BD39-6E6C88FDA534}" dt="2021-11-05T19:45:30.636" v="426" actId="478"/>
          <ac:spMkLst>
            <pc:docMk/>
            <pc:sldMk cId="3085996833" sldId="279"/>
            <ac:spMk id="11" creationId="{6B026C72-047B-4A75-BA3D-FD8225946FE2}"/>
          </ac:spMkLst>
        </pc:spChg>
        <pc:spChg chg="del">
          <ac:chgData name="Eoin Fay" userId="5069970f-b152-46c1-bd41-17bff2c69769" providerId="ADAL" clId="{9DBAF580-F48F-45C1-BD39-6E6C88FDA534}" dt="2021-11-05T19:45:36.737" v="427" actId="478"/>
          <ac:spMkLst>
            <pc:docMk/>
            <pc:sldMk cId="3085996833" sldId="279"/>
            <ac:spMk id="21" creationId="{9A42CFDF-DBBB-42AA-A4BB-711A53DDAC81}"/>
          </ac:spMkLst>
        </pc:spChg>
      </pc:sldChg>
      <pc:sldChg chg="delSp modSp mod">
        <pc:chgData name="Eoin Fay" userId="5069970f-b152-46c1-bd41-17bff2c69769" providerId="ADAL" clId="{9DBAF580-F48F-45C1-BD39-6E6C88FDA534}" dt="2021-11-05T19:47:10.156" v="468" actId="1076"/>
        <pc:sldMkLst>
          <pc:docMk/>
          <pc:sldMk cId="585841929" sldId="280"/>
        </pc:sldMkLst>
        <pc:spChg chg="mod">
          <ac:chgData name="Eoin Fay" userId="5069970f-b152-46c1-bd41-17bff2c69769" providerId="ADAL" clId="{9DBAF580-F48F-45C1-BD39-6E6C88FDA534}" dt="2021-11-05T19:46:44.891" v="459" actId="403"/>
          <ac:spMkLst>
            <pc:docMk/>
            <pc:sldMk cId="585841929" sldId="280"/>
            <ac:spMk id="17" creationId="{11243E52-5CE3-467D-9FC8-6E725351326B}"/>
          </ac:spMkLst>
        </pc:spChg>
        <pc:spChg chg="mod">
          <ac:chgData name="Eoin Fay" userId="5069970f-b152-46c1-bd41-17bff2c69769" providerId="ADAL" clId="{9DBAF580-F48F-45C1-BD39-6E6C88FDA534}" dt="2021-11-05T19:47:10.156" v="468" actId="1076"/>
          <ac:spMkLst>
            <pc:docMk/>
            <pc:sldMk cId="585841929" sldId="280"/>
            <ac:spMk id="18" creationId="{4F63114D-2F56-44DA-B2F4-8D43D979E2B8}"/>
          </ac:spMkLst>
        </pc:spChg>
        <pc:grpChg chg="del">
          <ac:chgData name="Eoin Fay" userId="5069970f-b152-46c1-bd41-17bff2c69769" providerId="ADAL" clId="{9DBAF580-F48F-45C1-BD39-6E6C88FDA534}" dt="2021-11-05T19:46:49.327" v="460" actId="478"/>
          <ac:grpSpMkLst>
            <pc:docMk/>
            <pc:sldMk cId="585841929" sldId="280"/>
            <ac:grpSpMk id="2" creationId="{57B0687F-CA22-441F-A00B-149A6AE00C76}"/>
          </ac:grpSpMkLst>
        </pc:grpChg>
        <pc:cxnChg chg="mod">
          <ac:chgData name="Eoin Fay" userId="5069970f-b152-46c1-bd41-17bff2c69769" providerId="ADAL" clId="{9DBAF580-F48F-45C1-BD39-6E6C88FDA534}" dt="2021-11-05T19:46:49.327" v="460" actId="478"/>
          <ac:cxnSpMkLst>
            <pc:docMk/>
            <pc:sldMk cId="585841929" sldId="280"/>
            <ac:cxnSpMk id="5" creationId="{84E6CBDC-AF38-4F44-9CF9-38E86AC4A5E2}"/>
          </ac:cxnSpMkLst>
        </pc:cxnChg>
      </pc:sldChg>
      <pc:sldChg chg="delSp modSp mod">
        <pc:chgData name="Eoin Fay" userId="5069970f-b152-46c1-bd41-17bff2c69769" providerId="ADAL" clId="{9DBAF580-F48F-45C1-BD39-6E6C88FDA534}" dt="2021-11-05T19:47:55.465" v="489" actId="1076"/>
        <pc:sldMkLst>
          <pc:docMk/>
          <pc:sldMk cId="1669748206" sldId="281"/>
        </pc:sldMkLst>
        <pc:spChg chg="mod">
          <ac:chgData name="Eoin Fay" userId="5069970f-b152-46c1-bd41-17bff2c69769" providerId="ADAL" clId="{9DBAF580-F48F-45C1-BD39-6E6C88FDA534}" dt="2021-11-05T19:47:24.140" v="473" actId="1076"/>
          <ac:spMkLst>
            <pc:docMk/>
            <pc:sldMk cId="1669748206" sldId="281"/>
            <ac:spMk id="17" creationId="{11243E52-5CE3-467D-9FC8-6E725351326B}"/>
          </ac:spMkLst>
        </pc:spChg>
        <pc:spChg chg="mod">
          <ac:chgData name="Eoin Fay" userId="5069970f-b152-46c1-bd41-17bff2c69769" providerId="ADAL" clId="{9DBAF580-F48F-45C1-BD39-6E6C88FDA534}" dt="2021-11-05T19:47:52.388" v="488" actId="1076"/>
          <ac:spMkLst>
            <pc:docMk/>
            <pc:sldMk cId="1669748206" sldId="281"/>
            <ac:spMk id="18" creationId="{4F63114D-2F56-44DA-B2F4-8D43D979E2B8}"/>
          </ac:spMkLst>
        </pc:spChg>
        <pc:spChg chg="mod">
          <ac:chgData name="Eoin Fay" userId="5069970f-b152-46c1-bd41-17bff2c69769" providerId="ADAL" clId="{9DBAF580-F48F-45C1-BD39-6E6C88FDA534}" dt="2021-11-05T19:47:55.465" v="489" actId="1076"/>
          <ac:spMkLst>
            <pc:docMk/>
            <pc:sldMk cId="1669748206" sldId="281"/>
            <ac:spMk id="19" creationId="{282EF182-212D-44F2-A596-03113CBDEFB3}"/>
          </ac:spMkLst>
        </pc:spChg>
        <pc:grpChg chg="del">
          <ac:chgData name="Eoin Fay" userId="5069970f-b152-46c1-bd41-17bff2c69769" providerId="ADAL" clId="{9DBAF580-F48F-45C1-BD39-6E6C88FDA534}" dt="2021-11-05T19:47:26.274" v="474" actId="478"/>
          <ac:grpSpMkLst>
            <pc:docMk/>
            <pc:sldMk cId="1669748206" sldId="281"/>
            <ac:grpSpMk id="2" creationId="{57B0687F-CA22-441F-A00B-149A6AE00C76}"/>
          </ac:grpSpMkLst>
        </pc:grpChg>
        <pc:picChg chg="mod">
          <ac:chgData name="Eoin Fay" userId="5069970f-b152-46c1-bd41-17bff2c69769" providerId="ADAL" clId="{9DBAF580-F48F-45C1-BD39-6E6C88FDA534}" dt="2021-11-05T19:47:45.442" v="486" actId="1076"/>
          <ac:picMkLst>
            <pc:docMk/>
            <pc:sldMk cId="1669748206" sldId="281"/>
            <ac:picMk id="3" creationId="{A529D79B-BC21-4C59-8C17-7A00D56B0326}"/>
          </ac:picMkLst>
        </pc:picChg>
        <pc:cxnChg chg="mod">
          <ac:chgData name="Eoin Fay" userId="5069970f-b152-46c1-bd41-17bff2c69769" providerId="ADAL" clId="{9DBAF580-F48F-45C1-BD39-6E6C88FDA534}" dt="2021-11-05T19:47:26.274" v="474" actId="478"/>
          <ac:cxnSpMkLst>
            <pc:docMk/>
            <pc:sldMk cId="1669748206" sldId="281"/>
            <ac:cxnSpMk id="5" creationId="{84E6CBDC-AF38-4F44-9CF9-38E86AC4A5E2}"/>
          </ac:cxnSpMkLst>
        </pc:cxnChg>
      </pc:sldChg>
      <pc:sldChg chg="delSp modSp mod">
        <pc:chgData name="Eoin Fay" userId="5069970f-b152-46c1-bd41-17bff2c69769" providerId="ADAL" clId="{9DBAF580-F48F-45C1-BD39-6E6C88FDA534}" dt="2021-11-05T19:50:27.864" v="556" actId="14100"/>
        <pc:sldMkLst>
          <pc:docMk/>
          <pc:sldMk cId="1062662736" sldId="282"/>
        </pc:sldMkLst>
        <pc:spChg chg="mod">
          <ac:chgData name="Eoin Fay" userId="5069970f-b152-46c1-bd41-17bff2c69769" providerId="ADAL" clId="{9DBAF580-F48F-45C1-BD39-6E6C88FDA534}" dt="2021-11-05T19:50:22.069" v="554" actId="14100"/>
          <ac:spMkLst>
            <pc:docMk/>
            <pc:sldMk cId="1062662736" sldId="282"/>
            <ac:spMk id="16" creationId="{37405F23-0BB2-4B5C-A7EB-E47E28B6CCCA}"/>
          </ac:spMkLst>
        </pc:spChg>
        <pc:spChg chg="mod">
          <ac:chgData name="Eoin Fay" userId="5069970f-b152-46c1-bd41-17bff2c69769" providerId="ADAL" clId="{9DBAF580-F48F-45C1-BD39-6E6C88FDA534}" dt="2021-11-05T19:49:51" v="546" actId="403"/>
          <ac:spMkLst>
            <pc:docMk/>
            <pc:sldMk cId="1062662736" sldId="282"/>
            <ac:spMk id="17" creationId="{11243E52-5CE3-467D-9FC8-6E725351326B}"/>
          </ac:spMkLst>
        </pc:spChg>
        <pc:spChg chg="mod">
          <ac:chgData name="Eoin Fay" userId="5069970f-b152-46c1-bd41-17bff2c69769" providerId="ADAL" clId="{9DBAF580-F48F-45C1-BD39-6E6C88FDA534}" dt="2021-11-05T19:50:27.864" v="556" actId="14100"/>
          <ac:spMkLst>
            <pc:docMk/>
            <pc:sldMk cId="1062662736" sldId="282"/>
            <ac:spMk id="18" creationId="{4F63114D-2F56-44DA-B2F4-8D43D979E2B8}"/>
          </ac:spMkLst>
        </pc:spChg>
        <pc:spChg chg="mod">
          <ac:chgData name="Eoin Fay" userId="5069970f-b152-46c1-bd41-17bff2c69769" providerId="ADAL" clId="{9DBAF580-F48F-45C1-BD39-6E6C88FDA534}" dt="2021-11-05T19:50:18.318" v="553" actId="1076"/>
          <ac:spMkLst>
            <pc:docMk/>
            <pc:sldMk cId="1062662736" sldId="282"/>
            <ac:spMk id="19" creationId="{260B6486-A5F2-4445-BBBA-B7983C50DF25}"/>
          </ac:spMkLst>
        </pc:spChg>
        <pc:spChg chg="mod">
          <ac:chgData name="Eoin Fay" userId="5069970f-b152-46c1-bd41-17bff2c69769" providerId="ADAL" clId="{9DBAF580-F48F-45C1-BD39-6E6C88FDA534}" dt="2021-11-05T19:50:24.515" v="555" actId="14100"/>
          <ac:spMkLst>
            <pc:docMk/>
            <pc:sldMk cId="1062662736" sldId="282"/>
            <ac:spMk id="21" creationId="{3DB8925B-EAE9-45D3-A93D-AC4F124CB9F4}"/>
          </ac:spMkLst>
        </pc:spChg>
        <pc:grpChg chg="del">
          <ac:chgData name="Eoin Fay" userId="5069970f-b152-46c1-bd41-17bff2c69769" providerId="ADAL" clId="{9DBAF580-F48F-45C1-BD39-6E6C88FDA534}" dt="2021-11-05T19:49:47.505" v="543" actId="478"/>
          <ac:grpSpMkLst>
            <pc:docMk/>
            <pc:sldMk cId="1062662736" sldId="282"/>
            <ac:grpSpMk id="2" creationId="{57B0687F-CA22-441F-A00B-149A6AE00C76}"/>
          </ac:grpSpMkLst>
        </pc:grpChg>
        <pc:cxnChg chg="mod">
          <ac:chgData name="Eoin Fay" userId="5069970f-b152-46c1-bd41-17bff2c69769" providerId="ADAL" clId="{9DBAF580-F48F-45C1-BD39-6E6C88FDA534}" dt="2021-11-05T19:49:47.505" v="543" actId="478"/>
          <ac:cxnSpMkLst>
            <pc:docMk/>
            <pc:sldMk cId="1062662736" sldId="282"/>
            <ac:cxnSpMk id="5" creationId="{84E6CBDC-AF38-4F44-9CF9-38E86AC4A5E2}"/>
          </ac:cxnSpMkLst>
        </pc:cxnChg>
      </pc:sldChg>
      <pc:sldChg chg="delSp modSp mod">
        <pc:chgData name="Eoin Fay" userId="5069970f-b152-46c1-bd41-17bff2c69769" providerId="ADAL" clId="{9DBAF580-F48F-45C1-BD39-6E6C88FDA534}" dt="2021-11-05T19:49:41.846" v="542" actId="404"/>
        <pc:sldMkLst>
          <pc:docMk/>
          <pc:sldMk cId="3183797563" sldId="283"/>
        </pc:sldMkLst>
        <pc:spChg chg="mod">
          <ac:chgData name="Eoin Fay" userId="5069970f-b152-46c1-bd41-17bff2c69769" providerId="ADAL" clId="{9DBAF580-F48F-45C1-BD39-6E6C88FDA534}" dt="2021-11-05T19:49:33.804" v="538" actId="20577"/>
          <ac:spMkLst>
            <pc:docMk/>
            <pc:sldMk cId="3183797563" sldId="283"/>
            <ac:spMk id="17" creationId="{11243E52-5CE3-467D-9FC8-6E725351326B}"/>
          </ac:spMkLst>
        </pc:spChg>
        <pc:spChg chg="mod">
          <ac:chgData name="Eoin Fay" userId="5069970f-b152-46c1-bd41-17bff2c69769" providerId="ADAL" clId="{9DBAF580-F48F-45C1-BD39-6E6C88FDA534}" dt="2021-11-05T19:49:41.846" v="542" actId="404"/>
          <ac:spMkLst>
            <pc:docMk/>
            <pc:sldMk cId="3183797563" sldId="283"/>
            <ac:spMk id="22" creationId="{50B40D39-6FE7-408D-8021-8B2ECD65CA22}"/>
          </ac:spMkLst>
        </pc:spChg>
        <pc:grpChg chg="del">
          <ac:chgData name="Eoin Fay" userId="5069970f-b152-46c1-bd41-17bff2c69769" providerId="ADAL" clId="{9DBAF580-F48F-45C1-BD39-6E6C88FDA534}" dt="2021-11-05T19:49:15.998" v="526" actId="478"/>
          <ac:grpSpMkLst>
            <pc:docMk/>
            <pc:sldMk cId="3183797563" sldId="283"/>
            <ac:grpSpMk id="2" creationId="{57B0687F-CA22-441F-A00B-149A6AE00C76}"/>
          </ac:grpSpMkLst>
        </pc:grpChg>
        <pc:cxnChg chg="mod">
          <ac:chgData name="Eoin Fay" userId="5069970f-b152-46c1-bd41-17bff2c69769" providerId="ADAL" clId="{9DBAF580-F48F-45C1-BD39-6E6C88FDA534}" dt="2021-11-05T19:49:15.998" v="526" actId="478"/>
          <ac:cxnSpMkLst>
            <pc:docMk/>
            <pc:sldMk cId="3183797563" sldId="283"/>
            <ac:cxnSpMk id="5" creationId="{84E6CBDC-AF38-4F44-9CF9-38E86AC4A5E2}"/>
          </ac:cxnSpMkLst>
        </pc:cxnChg>
      </pc:sldChg>
      <pc:sldChg chg="delSp modSp mod">
        <pc:chgData name="Eoin Fay" userId="5069970f-b152-46c1-bd41-17bff2c69769" providerId="ADAL" clId="{9DBAF580-F48F-45C1-BD39-6E6C88FDA534}" dt="2021-11-05T19:48:13.214" v="496" actId="403"/>
        <pc:sldMkLst>
          <pc:docMk/>
          <pc:sldMk cId="4200331089" sldId="284"/>
        </pc:sldMkLst>
        <pc:spChg chg="mod">
          <ac:chgData name="Eoin Fay" userId="5069970f-b152-46c1-bd41-17bff2c69769" providerId="ADAL" clId="{9DBAF580-F48F-45C1-BD39-6E6C88FDA534}" dt="2021-11-05T19:48:06.689" v="493" actId="403"/>
          <ac:spMkLst>
            <pc:docMk/>
            <pc:sldMk cId="4200331089" sldId="284"/>
            <ac:spMk id="17" creationId="{11243E52-5CE3-467D-9FC8-6E725351326B}"/>
          </ac:spMkLst>
        </pc:spChg>
        <pc:spChg chg="mod">
          <ac:chgData name="Eoin Fay" userId="5069970f-b152-46c1-bd41-17bff2c69769" providerId="ADAL" clId="{9DBAF580-F48F-45C1-BD39-6E6C88FDA534}" dt="2021-11-05T19:48:13.214" v="496" actId="403"/>
          <ac:spMkLst>
            <pc:docMk/>
            <pc:sldMk cId="4200331089" sldId="284"/>
            <ac:spMk id="22" creationId="{50B40D39-6FE7-408D-8021-8B2ECD65CA22}"/>
          </ac:spMkLst>
        </pc:spChg>
        <pc:grpChg chg="del">
          <ac:chgData name="Eoin Fay" userId="5069970f-b152-46c1-bd41-17bff2c69769" providerId="ADAL" clId="{9DBAF580-F48F-45C1-BD39-6E6C88FDA534}" dt="2021-11-05T19:48:01.522" v="490" actId="478"/>
          <ac:grpSpMkLst>
            <pc:docMk/>
            <pc:sldMk cId="4200331089" sldId="284"/>
            <ac:grpSpMk id="2" creationId="{57B0687F-CA22-441F-A00B-149A6AE00C76}"/>
          </ac:grpSpMkLst>
        </pc:grpChg>
        <pc:picChg chg="mod">
          <ac:chgData name="Eoin Fay" userId="5069970f-b152-46c1-bd41-17bff2c69769" providerId="ADAL" clId="{9DBAF580-F48F-45C1-BD39-6E6C88FDA534}" dt="2021-11-05T17:47:10.112" v="144" actId="1076"/>
          <ac:picMkLst>
            <pc:docMk/>
            <pc:sldMk cId="4200331089" sldId="284"/>
            <ac:picMk id="3" creationId="{A529D79B-BC21-4C59-8C17-7A00D56B0326}"/>
          </ac:picMkLst>
        </pc:picChg>
        <pc:cxnChg chg="mod">
          <ac:chgData name="Eoin Fay" userId="5069970f-b152-46c1-bd41-17bff2c69769" providerId="ADAL" clId="{9DBAF580-F48F-45C1-BD39-6E6C88FDA534}" dt="2021-11-05T19:48:01.522" v="490" actId="478"/>
          <ac:cxnSpMkLst>
            <pc:docMk/>
            <pc:sldMk cId="4200331089" sldId="284"/>
            <ac:cxnSpMk id="5" creationId="{84E6CBDC-AF38-4F44-9CF9-38E86AC4A5E2}"/>
          </ac:cxnSpMkLst>
        </pc:cxnChg>
      </pc:sldChg>
      <pc:sldChg chg="delSp modSp mod">
        <pc:chgData name="Eoin Fay" userId="5069970f-b152-46c1-bd41-17bff2c69769" providerId="ADAL" clId="{9DBAF580-F48F-45C1-BD39-6E6C88FDA534}" dt="2021-11-05T19:48:34.508" v="506" actId="14100"/>
        <pc:sldMkLst>
          <pc:docMk/>
          <pc:sldMk cId="618508373" sldId="285"/>
        </pc:sldMkLst>
        <pc:spChg chg="mod">
          <ac:chgData name="Eoin Fay" userId="5069970f-b152-46c1-bd41-17bff2c69769" providerId="ADAL" clId="{9DBAF580-F48F-45C1-BD39-6E6C88FDA534}" dt="2021-11-05T19:48:23.898" v="500" actId="403"/>
          <ac:spMkLst>
            <pc:docMk/>
            <pc:sldMk cId="618508373" sldId="285"/>
            <ac:spMk id="17" creationId="{11243E52-5CE3-467D-9FC8-6E725351326B}"/>
          </ac:spMkLst>
        </pc:spChg>
        <pc:spChg chg="mod">
          <ac:chgData name="Eoin Fay" userId="5069970f-b152-46c1-bd41-17bff2c69769" providerId="ADAL" clId="{9DBAF580-F48F-45C1-BD39-6E6C88FDA534}" dt="2021-11-05T19:48:34.508" v="506" actId="14100"/>
          <ac:spMkLst>
            <pc:docMk/>
            <pc:sldMk cId="618508373" sldId="285"/>
            <ac:spMk id="22" creationId="{50B40D39-6FE7-408D-8021-8B2ECD65CA22}"/>
          </ac:spMkLst>
        </pc:spChg>
        <pc:grpChg chg="del">
          <ac:chgData name="Eoin Fay" userId="5069970f-b152-46c1-bd41-17bff2c69769" providerId="ADAL" clId="{9DBAF580-F48F-45C1-BD39-6E6C88FDA534}" dt="2021-11-05T19:48:19.381" v="497" actId="478"/>
          <ac:grpSpMkLst>
            <pc:docMk/>
            <pc:sldMk cId="618508373" sldId="285"/>
            <ac:grpSpMk id="2" creationId="{57B0687F-CA22-441F-A00B-149A6AE00C76}"/>
          </ac:grpSpMkLst>
        </pc:grpChg>
        <pc:cxnChg chg="mod">
          <ac:chgData name="Eoin Fay" userId="5069970f-b152-46c1-bd41-17bff2c69769" providerId="ADAL" clId="{9DBAF580-F48F-45C1-BD39-6E6C88FDA534}" dt="2021-11-05T19:48:19.381" v="497" actId="478"/>
          <ac:cxnSpMkLst>
            <pc:docMk/>
            <pc:sldMk cId="618508373" sldId="285"/>
            <ac:cxnSpMk id="5" creationId="{84E6CBDC-AF38-4F44-9CF9-38E86AC4A5E2}"/>
          </ac:cxnSpMkLst>
        </pc:cxnChg>
      </pc:sldChg>
      <pc:sldChg chg="delSp modSp mod">
        <pc:chgData name="Eoin Fay" userId="5069970f-b152-46c1-bd41-17bff2c69769" providerId="ADAL" clId="{9DBAF580-F48F-45C1-BD39-6E6C88FDA534}" dt="2021-11-05T19:49:10.853" v="525" actId="1076"/>
        <pc:sldMkLst>
          <pc:docMk/>
          <pc:sldMk cId="803397033" sldId="286"/>
        </pc:sldMkLst>
        <pc:spChg chg="mod">
          <ac:chgData name="Eoin Fay" userId="5069970f-b152-46c1-bd41-17bff2c69769" providerId="ADAL" clId="{9DBAF580-F48F-45C1-BD39-6E6C88FDA534}" dt="2021-11-05T19:49:01.424" v="520" actId="1076"/>
          <ac:spMkLst>
            <pc:docMk/>
            <pc:sldMk cId="803397033" sldId="286"/>
            <ac:spMk id="16" creationId="{4836FDC7-D02C-4E3A-BB19-FEEB5414D9EC}"/>
          </ac:spMkLst>
        </pc:spChg>
        <pc:spChg chg="mod">
          <ac:chgData name="Eoin Fay" userId="5069970f-b152-46c1-bd41-17bff2c69769" providerId="ADAL" clId="{9DBAF580-F48F-45C1-BD39-6E6C88FDA534}" dt="2021-11-05T19:48:44.332" v="510" actId="403"/>
          <ac:spMkLst>
            <pc:docMk/>
            <pc:sldMk cId="803397033" sldId="286"/>
            <ac:spMk id="17" creationId="{11243E52-5CE3-467D-9FC8-6E725351326B}"/>
          </ac:spMkLst>
        </pc:spChg>
        <pc:spChg chg="mod">
          <ac:chgData name="Eoin Fay" userId="5069970f-b152-46c1-bd41-17bff2c69769" providerId="ADAL" clId="{9DBAF580-F48F-45C1-BD39-6E6C88FDA534}" dt="2021-11-05T19:49:10.853" v="525" actId="1076"/>
          <ac:spMkLst>
            <pc:docMk/>
            <pc:sldMk cId="803397033" sldId="286"/>
            <ac:spMk id="18" creationId="{8A96C7BD-B801-46B7-B91A-A04C931B7F2F}"/>
          </ac:spMkLst>
        </pc:spChg>
        <pc:grpChg chg="del">
          <ac:chgData name="Eoin Fay" userId="5069970f-b152-46c1-bd41-17bff2c69769" providerId="ADAL" clId="{9DBAF580-F48F-45C1-BD39-6E6C88FDA534}" dt="2021-11-05T19:48:38.904" v="507" actId="478"/>
          <ac:grpSpMkLst>
            <pc:docMk/>
            <pc:sldMk cId="803397033" sldId="286"/>
            <ac:grpSpMk id="2" creationId="{57B0687F-CA22-441F-A00B-149A6AE00C76}"/>
          </ac:grpSpMkLst>
        </pc:grpChg>
        <pc:picChg chg="mod">
          <ac:chgData name="Eoin Fay" userId="5069970f-b152-46c1-bd41-17bff2c69769" providerId="ADAL" clId="{9DBAF580-F48F-45C1-BD39-6E6C88FDA534}" dt="2021-11-05T19:48:47.431" v="512" actId="1076"/>
          <ac:picMkLst>
            <pc:docMk/>
            <pc:sldMk cId="803397033" sldId="286"/>
            <ac:picMk id="3" creationId="{A529D79B-BC21-4C59-8C17-7A00D56B0326}"/>
          </ac:picMkLst>
        </pc:picChg>
        <pc:cxnChg chg="mod">
          <ac:chgData name="Eoin Fay" userId="5069970f-b152-46c1-bd41-17bff2c69769" providerId="ADAL" clId="{9DBAF580-F48F-45C1-BD39-6E6C88FDA534}" dt="2021-11-05T19:48:38.904" v="507" actId="478"/>
          <ac:cxnSpMkLst>
            <pc:docMk/>
            <pc:sldMk cId="803397033" sldId="286"/>
            <ac:cxnSpMk id="5" creationId="{84E6CBDC-AF38-4F44-9CF9-38E86AC4A5E2}"/>
          </ac:cxnSpMkLst>
        </pc:cxnChg>
      </pc:sldChg>
      <pc:sldChg chg="delSp modSp mod">
        <pc:chgData name="Eoin Fay" userId="5069970f-b152-46c1-bd41-17bff2c69769" providerId="ADAL" clId="{9DBAF580-F48F-45C1-BD39-6E6C88FDA534}" dt="2021-11-05T19:50:50.091" v="579" actId="404"/>
        <pc:sldMkLst>
          <pc:docMk/>
          <pc:sldMk cId="1672905710" sldId="287"/>
        </pc:sldMkLst>
        <pc:spChg chg="mod">
          <ac:chgData name="Eoin Fay" userId="5069970f-b152-46c1-bd41-17bff2c69769" providerId="ADAL" clId="{9DBAF580-F48F-45C1-BD39-6E6C88FDA534}" dt="2021-11-05T19:50:50.091" v="579" actId="404"/>
          <ac:spMkLst>
            <pc:docMk/>
            <pc:sldMk cId="1672905710" sldId="287"/>
            <ac:spMk id="11" creationId="{6B026C72-047B-4A75-BA3D-FD8225946FE2}"/>
          </ac:spMkLst>
        </pc:spChg>
        <pc:spChg chg="del mod">
          <ac:chgData name="Eoin Fay" userId="5069970f-b152-46c1-bd41-17bff2c69769" providerId="ADAL" clId="{9DBAF580-F48F-45C1-BD39-6E6C88FDA534}" dt="2021-11-05T19:50:43.748" v="574" actId="478"/>
          <ac:spMkLst>
            <pc:docMk/>
            <pc:sldMk cId="1672905710" sldId="287"/>
            <ac:spMk id="12" creationId="{101F1F85-4256-451D-8A6F-36AD3AD3DCBF}"/>
          </ac:spMkLst>
        </pc:spChg>
        <pc:spChg chg="mod">
          <ac:chgData name="Eoin Fay" userId="5069970f-b152-46c1-bd41-17bff2c69769" providerId="ADAL" clId="{9DBAF580-F48F-45C1-BD39-6E6C88FDA534}" dt="2021-11-05T19:50:40.972" v="573" actId="403"/>
          <ac:spMkLst>
            <pc:docMk/>
            <pc:sldMk cId="1672905710" sldId="287"/>
            <ac:spMk id="21" creationId="{9A42CFDF-DBBB-42AA-A4BB-711A53DDAC81}"/>
          </ac:spMkLst>
        </pc:spChg>
        <pc:picChg chg="mod">
          <ac:chgData name="Eoin Fay" userId="5069970f-b152-46c1-bd41-17bff2c69769" providerId="ADAL" clId="{9DBAF580-F48F-45C1-BD39-6E6C88FDA534}" dt="2021-11-05T17:49:13.050" v="196" actId="1076"/>
          <ac:picMkLst>
            <pc:docMk/>
            <pc:sldMk cId="1672905710" sldId="287"/>
            <ac:picMk id="3" creationId="{A529D79B-BC21-4C59-8C17-7A00D56B0326}"/>
          </ac:picMkLst>
        </pc:picChg>
      </pc:sldChg>
      <pc:sldChg chg="addSp delSp modSp mod">
        <pc:chgData name="Eoin Fay" userId="5069970f-b152-46c1-bd41-17bff2c69769" providerId="ADAL" clId="{9DBAF580-F48F-45C1-BD39-6E6C88FDA534}" dt="2021-11-05T19:51:19.666" v="589" actId="207"/>
        <pc:sldMkLst>
          <pc:docMk/>
          <pc:sldMk cId="1437298937" sldId="288"/>
        </pc:sldMkLst>
        <pc:spChg chg="add del mod">
          <ac:chgData name="Eoin Fay" userId="5069970f-b152-46c1-bd41-17bff2c69769" providerId="ADAL" clId="{9DBAF580-F48F-45C1-BD39-6E6C88FDA534}" dt="2021-11-05T14:48:50.711" v="11" actId="478"/>
          <ac:spMkLst>
            <pc:docMk/>
            <pc:sldMk cId="1437298937" sldId="288"/>
            <ac:spMk id="9" creationId="{3281AB91-B531-4737-8E8B-1397B4BAE672}"/>
          </ac:spMkLst>
        </pc:spChg>
        <pc:spChg chg="mod">
          <ac:chgData name="Eoin Fay" userId="5069970f-b152-46c1-bd41-17bff2c69769" providerId="ADAL" clId="{9DBAF580-F48F-45C1-BD39-6E6C88FDA534}" dt="2021-11-05T19:51:19.666" v="589" actId="207"/>
          <ac:spMkLst>
            <pc:docMk/>
            <pc:sldMk cId="1437298937" sldId="288"/>
            <ac:spMk id="11" creationId="{6B026C72-047B-4A75-BA3D-FD8225946FE2}"/>
          </ac:spMkLst>
        </pc:spChg>
        <pc:spChg chg="mod">
          <ac:chgData name="Eoin Fay" userId="5069970f-b152-46c1-bd41-17bff2c69769" providerId="ADAL" clId="{9DBAF580-F48F-45C1-BD39-6E6C88FDA534}" dt="2021-11-05T19:51:01.102" v="582" actId="403"/>
          <ac:spMkLst>
            <pc:docMk/>
            <pc:sldMk cId="1437298937" sldId="288"/>
            <ac:spMk id="21" creationId="{9A42CFDF-DBBB-42AA-A4BB-711A53DDAC81}"/>
          </ac:spMkLst>
        </pc:spChg>
      </pc:sldChg>
      <pc:sldChg chg="modSp mod">
        <pc:chgData name="Eoin Fay" userId="5069970f-b152-46c1-bd41-17bff2c69769" providerId="ADAL" clId="{9DBAF580-F48F-45C1-BD39-6E6C88FDA534}" dt="2021-11-05T19:59:09.555" v="755" actId="1076"/>
        <pc:sldMkLst>
          <pc:docMk/>
          <pc:sldMk cId="1894559498" sldId="289"/>
        </pc:sldMkLst>
        <pc:spChg chg="mod">
          <ac:chgData name="Eoin Fay" userId="5069970f-b152-46c1-bd41-17bff2c69769" providerId="ADAL" clId="{9DBAF580-F48F-45C1-BD39-6E6C88FDA534}" dt="2021-11-05T19:59:09.555" v="755" actId="1076"/>
          <ac:spMkLst>
            <pc:docMk/>
            <pc:sldMk cId="1894559498" sldId="289"/>
            <ac:spMk id="11" creationId="{6B026C72-047B-4A75-BA3D-FD8225946FE2}"/>
          </ac:spMkLst>
        </pc:spChg>
        <pc:spChg chg="mod">
          <ac:chgData name="Eoin Fay" userId="5069970f-b152-46c1-bd41-17bff2c69769" providerId="ADAL" clId="{9DBAF580-F48F-45C1-BD39-6E6C88FDA534}" dt="2021-11-05T19:57:07.544" v="716" actId="1076"/>
          <ac:spMkLst>
            <pc:docMk/>
            <pc:sldMk cId="1894559498" sldId="289"/>
            <ac:spMk id="21" creationId="{9A42CFDF-DBBB-42AA-A4BB-711A53DDAC81}"/>
          </ac:spMkLst>
        </pc:spChg>
      </pc:sldChg>
      <pc:sldChg chg="modSp mod">
        <pc:chgData name="Eoin Fay" userId="5069970f-b152-46c1-bd41-17bff2c69769" providerId="ADAL" clId="{9DBAF580-F48F-45C1-BD39-6E6C88FDA534}" dt="2021-11-05T19:52:03.952" v="604" actId="1076"/>
        <pc:sldMkLst>
          <pc:docMk/>
          <pc:sldMk cId="774713998" sldId="290"/>
        </pc:sldMkLst>
        <pc:spChg chg="mod">
          <ac:chgData name="Eoin Fay" userId="5069970f-b152-46c1-bd41-17bff2c69769" providerId="ADAL" clId="{9DBAF580-F48F-45C1-BD39-6E6C88FDA534}" dt="2021-11-05T19:52:00.392" v="603" actId="2085"/>
          <ac:spMkLst>
            <pc:docMk/>
            <pc:sldMk cId="774713998" sldId="290"/>
            <ac:spMk id="9" creationId="{B73751AA-C777-4BA3-AB13-F5CE0614C708}"/>
          </ac:spMkLst>
        </pc:spChg>
        <pc:spChg chg="mod">
          <ac:chgData name="Eoin Fay" userId="5069970f-b152-46c1-bd41-17bff2c69769" providerId="ADAL" clId="{9DBAF580-F48F-45C1-BD39-6E6C88FDA534}" dt="2021-11-05T19:52:03.952" v="604" actId="1076"/>
          <ac:spMkLst>
            <pc:docMk/>
            <pc:sldMk cId="774713998" sldId="290"/>
            <ac:spMk id="21" creationId="{9A42CFDF-DBBB-42AA-A4BB-711A53DDAC81}"/>
          </ac:spMkLst>
        </pc:spChg>
      </pc:sldChg>
      <pc:sldChg chg="delSp modSp mod">
        <pc:chgData name="Eoin Fay" userId="5069970f-b152-46c1-bd41-17bff2c69769" providerId="ADAL" clId="{9DBAF580-F48F-45C1-BD39-6E6C88FDA534}" dt="2021-11-05T19:52:49.269" v="620" actId="1076"/>
        <pc:sldMkLst>
          <pc:docMk/>
          <pc:sldMk cId="1187229930" sldId="291"/>
        </pc:sldMkLst>
        <pc:spChg chg="mod">
          <ac:chgData name="Eoin Fay" userId="5069970f-b152-46c1-bd41-17bff2c69769" providerId="ADAL" clId="{9DBAF580-F48F-45C1-BD39-6E6C88FDA534}" dt="2021-11-05T19:52:49.269" v="620" actId="1076"/>
          <ac:spMkLst>
            <pc:docMk/>
            <pc:sldMk cId="1187229930" sldId="291"/>
            <ac:spMk id="9" creationId="{B73751AA-C777-4BA3-AB13-F5CE0614C708}"/>
          </ac:spMkLst>
        </pc:spChg>
        <pc:spChg chg="mod">
          <ac:chgData name="Eoin Fay" userId="5069970f-b152-46c1-bd41-17bff2c69769" providerId="ADAL" clId="{9DBAF580-F48F-45C1-BD39-6E6C88FDA534}" dt="2021-11-05T19:52:38.259" v="615" actId="1076"/>
          <ac:spMkLst>
            <pc:docMk/>
            <pc:sldMk cId="1187229930" sldId="291"/>
            <ac:spMk id="12" creationId="{A2730580-778A-4CE3-BEC9-C5EF3783F334}"/>
          </ac:spMkLst>
        </pc:spChg>
        <pc:spChg chg="del">
          <ac:chgData name="Eoin Fay" userId="5069970f-b152-46c1-bd41-17bff2c69769" providerId="ADAL" clId="{9DBAF580-F48F-45C1-BD39-6E6C88FDA534}" dt="2021-11-05T19:52:10.831" v="605" actId="478"/>
          <ac:spMkLst>
            <pc:docMk/>
            <pc:sldMk cId="1187229930" sldId="291"/>
            <ac:spMk id="21" creationId="{9A42CFDF-DBBB-42AA-A4BB-711A53DDAC81}"/>
          </ac:spMkLst>
        </pc:spChg>
        <pc:picChg chg="mod">
          <ac:chgData name="Eoin Fay" userId="5069970f-b152-46c1-bd41-17bff2c69769" providerId="ADAL" clId="{9DBAF580-F48F-45C1-BD39-6E6C88FDA534}" dt="2021-11-05T19:52:20.868" v="610" actId="1076"/>
          <ac:picMkLst>
            <pc:docMk/>
            <pc:sldMk cId="1187229930" sldId="291"/>
            <ac:picMk id="3" creationId="{A529D79B-BC21-4C59-8C17-7A00D56B0326}"/>
          </ac:picMkLst>
        </pc:picChg>
      </pc:sldChg>
      <pc:sldChg chg="delSp modSp mod">
        <pc:chgData name="Eoin Fay" userId="5069970f-b152-46c1-bd41-17bff2c69769" providerId="ADAL" clId="{9DBAF580-F48F-45C1-BD39-6E6C88FDA534}" dt="2021-11-05T19:53:32.571" v="633" actId="1076"/>
        <pc:sldMkLst>
          <pc:docMk/>
          <pc:sldMk cId="2816411111" sldId="292"/>
        </pc:sldMkLst>
        <pc:spChg chg="mod">
          <ac:chgData name="Eoin Fay" userId="5069970f-b152-46c1-bd41-17bff2c69769" providerId="ADAL" clId="{9DBAF580-F48F-45C1-BD39-6E6C88FDA534}" dt="2021-11-05T19:53:32.571" v="633" actId="1076"/>
          <ac:spMkLst>
            <pc:docMk/>
            <pc:sldMk cId="2816411111" sldId="292"/>
            <ac:spMk id="9" creationId="{B73751AA-C777-4BA3-AB13-F5CE0614C708}"/>
          </ac:spMkLst>
        </pc:spChg>
        <pc:spChg chg="mod">
          <ac:chgData name="Eoin Fay" userId="5069970f-b152-46c1-bd41-17bff2c69769" providerId="ADAL" clId="{9DBAF580-F48F-45C1-BD39-6E6C88FDA534}" dt="2021-11-05T19:53:06.782" v="626" actId="113"/>
          <ac:spMkLst>
            <pc:docMk/>
            <pc:sldMk cId="2816411111" sldId="292"/>
            <ac:spMk id="12" creationId="{A2730580-778A-4CE3-BEC9-C5EF3783F334}"/>
          </ac:spMkLst>
        </pc:spChg>
        <pc:spChg chg="del">
          <ac:chgData name="Eoin Fay" userId="5069970f-b152-46c1-bd41-17bff2c69769" providerId="ADAL" clId="{9DBAF580-F48F-45C1-BD39-6E6C88FDA534}" dt="2021-11-05T19:52:55.391" v="621" actId="478"/>
          <ac:spMkLst>
            <pc:docMk/>
            <pc:sldMk cId="2816411111" sldId="292"/>
            <ac:spMk id="21" creationId="{9A42CFDF-DBBB-42AA-A4BB-711A53DDAC81}"/>
          </ac:spMkLst>
        </pc:spChg>
        <pc:picChg chg="mod">
          <ac:chgData name="Eoin Fay" userId="5069970f-b152-46c1-bd41-17bff2c69769" providerId="ADAL" clId="{9DBAF580-F48F-45C1-BD39-6E6C88FDA534}" dt="2021-11-05T19:52:58.487" v="623" actId="1076"/>
          <ac:picMkLst>
            <pc:docMk/>
            <pc:sldMk cId="2816411111" sldId="292"/>
            <ac:picMk id="3" creationId="{A529D79B-BC21-4C59-8C17-7A00D56B0326}"/>
          </ac:picMkLst>
        </pc:picChg>
      </pc:sldChg>
      <pc:sldChg chg="delSp modSp mod">
        <pc:chgData name="Eoin Fay" userId="5069970f-b152-46c1-bd41-17bff2c69769" providerId="ADAL" clId="{9DBAF580-F48F-45C1-BD39-6E6C88FDA534}" dt="2021-11-05T19:53:48.491" v="642" actId="1076"/>
        <pc:sldMkLst>
          <pc:docMk/>
          <pc:sldMk cId="2521696482" sldId="293"/>
        </pc:sldMkLst>
        <pc:spChg chg="mod">
          <ac:chgData name="Eoin Fay" userId="5069970f-b152-46c1-bd41-17bff2c69769" providerId="ADAL" clId="{9DBAF580-F48F-45C1-BD39-6E6C88FDA534}" dt="2021-11-05T19:53:48.491" v="642" actId="1076"/>
          <ac:spMkLst>
            <pc:docMk/>
            <pc:sldMk cId="2521696482" sldId="293"/>
            <ac:spMk id="11" creationId="{57B39301-E9EE-4D2F-B950-5530D12AA152}"/>
          </ac:spMkLst>
        </pc:spChg>
        <pc:spChg chg="del">
          <ac:chgData name="Eoin Fay" userId="5069970f-b152-46c1-bd41-17bff2c69769" providerId="ADAL" clId="{9DBAF580-F48F-45C1-BD39-6E6C88FDA534}" dt="2021-11-05T19:53:36.670" v="634" actId="478"/>
          <ac:spMkLst>
            <pc:docMk/>
            <pc:sldMk cId="2521696482" sldId="293"/>
            <ac:spMk id="21" creationId="{9A42CFDF-DBBB-42AA-A4BB-711A53DDAC81}"/>
          </ac:spMkLst>
        </pc:spChg>
      </pc:sldChg>
      <pc:sldChg chg="delSp modSp mod">
        <pc:chgData name="Eoin Fay" userId="5069970f-b152-46c1-bd41-17bff2c69769" providerId="ADAL" clId="{9DBAF580-F48F-45C1-BD39-6E6C88FDA534}" dt="2021-11-05T19:54:17.528" v="656" actId="14100"/>
        <pc:sldMkLst>
          <pc:docMk/>
          <pc:sldMk cId="601949123" sldId="294"/>
        </pc:sldMkLst>
        <pc:spChg chg="mod">
          <ac:chgData name="Eoin Fay" userId="5069970f-b152-46c1-bd41-17bff2c69769" providerId="ADAL" clId="{9DBAF580-F48F-45C1-BD39-6E6C88FDA534}" dt="2021-11-05T19:54:17.528" v="656" actId="14100"/>
          <ac:spMkLst>
            <pc:docMk/>
            <pc:sldMk cId="601949123" sldId="294"/>
            <ac:spMk id="9" creationId="{B73751AA-C777-4BA3-AB13-F5CE0614C708}"/>
          </ac:spMkLst>
        </pc:spChg>
        <pc:spChg chg="mod">
          <ac:chgData name="Eoin Fay" userId="5069970f-b152-46c1-bd41-17bff2c69769" providerId="ADAL" clId="{9DBAF580-F48F-45C1-BD39-6E6C88FDA534}" dt="2021-11-05T19:54:06.346" v="649" actId="1076"/>
          <ac:spMkLst>
            <pc:docMk/>
            <pc:sldMk cId="601949123" sldId="294"/>
            <ac:spMk id="12" creationId="{A2730580-778A-4CE3-BEC9-C5EF3783F334}"/>
          </ac:spMkLst>
        </pc:spChg>
        <pc:spChg chg="del">
          <ac:chgData name="Eoin Fay" userId="5069970f-b152-46c1-bd41-17bff2c69769" providerId="ADAL" clId="{9DBAF580-F48F-45C1-BD39-6E6C88FDA534}" dt="2021-11-05T19:53:52.564" v="643" actId="478"/>
          <ac:spMkLst>
            <pc:docMk/>
            <pc:sldMk cId="601949123" sldId="294"/>
            <ac:spMk id="21" creationId="{9A42CFDF-DBBB-42AA-A4BB-711A53DDAC81}"/>
          </ac:spMkLst>
        </pc:spChg>
      </pc:sldChg>
      <pc:sldChg chg="delSp modSp mod">
        <pc:chgData name="Eoin Fay" userId="5069970f-b152-46c1-bd41-17bff2c69769" providerId="ADAL" clId="{9DBAF580-F48F-45C1-BD39-6E6C88FDA534}" dt="2021-11-05T19:54:42.450" v="667" actId="403"/>
        <pc:sldMkLst>
          <pc:docMk/>
          <pc:sldMk cId="3939967659" sldId="295"/>
        </pc:sldMkLst>
        <pc:spChg chg="mod">
          <ac:chgData name="Eoin Fay" userId="5069970f-b152-46c1-bd41-17bff2c69769" providerId="ADAL" clId="{9DBAF580-F48F-45C1-BD39-6E6C88FDA534}" dt="2021-11-05T19:54:42.450" v="667" actId="403"/>
          <ac:spMkLst>
            <pc:docMk/>
            <pc:sldMk cId="3939967659" sldId="295"/>
            <ac:spMk id="9" creationId="{B73751AA-C777-4BA3-AB13-F5CE0614C708}"/>
          </ac:spMkLst>
        </pc:spChg>
        <pc:spChg chg="mod">
          <ac:chgData name="Eoin Fay" userId="5069970f-b152-46c1-bd41-17bff2c69769" providerId="ADAL" clId="{9DBAF580-F48F-45C1-BD39-6E6C88FDA534}" dt="2021-11-05T19:54:35.436" v="663" actId="404"/>
          <ac:spMkLst>
            <pc:docMk/>
            <pc:sldMk cId="3939967659" sldId="295"/>
            <ac:spMk id="12" creationId="{A2730580-778A-4CE3-BEC9-C5EF3783F334}"/>
          </ac:spMkLst>
        </pc:spChg>
        <pc:spChg chg="del">
          <ac:chgData name="Eoin Fay" userId="5069970f-b152-46c1-bd41-17bff2c69769" providerId="ADAL" clId="{9DBAF580-F48F-45C1-BD39-6E6C88FDA534}" dt="2021-11-05T19:54:21.231" v="657" actId="478"/>
          <ac:spMkLst>
            <pc:docMk/>
            <pc:sldMk cId="3939967659" sldId="295"/>
            <ac:spMk id="21" creationId="{9A42CFDF-DBBB-42AA-A4BB-711A53DDAC81}"/>
          </ac:spMkLst>
        </pc:spChg>
      </pc:sldChg>
      <pc:sldChg chg="delSp modSp mod">
        <pc:chgData name="Eoin Fay" userId="5069970f-b152-46c1-bd41-17bff2c69769" providerId="ADAL" clId="{9DBAF580-F48F-45C1-BD39-6E6C88FDA534}" dt="2021-11-05T19:55:35.915" v="685" actId="1076"/>
        <pc:sldMkLst>
          <pc:docMk/>
          <pc:sldMk cId="2391624616" sldId="296"/>
        </pc:sldMkLst>
        <pc:spChg chg="mod topLvl">
          <ac:chgData name="Eoin Fay" userId="5069970f-b152-46c1-bd41-17bff2c69769" providerId="ADAL" clId="{9DBAF580-F48F-45C1-BD39-6E6C88FDA534}" dt="2021-11-05T19:55:35.915" v="685" actId="1076"/>
          <ac:spMkLst>
            <pc:docMk/>
            <pc:sldMk cId="2391624616" sldId="296"/>
            <ac:spMk id="9" creationId="{801A428E-4E24-4B28-B97F-820A9B67A6D1}"/>
          </ac:spMkLst>
        </pc:spChg>
        <pc:spChg chg="del mod topLvl">
          <ac:chgData name="Eoin Fay" userId="5069970f-b152-46c1-bd41-17bff2c69769" providerId="ADAL" clId="{9DBAF580-F48F-45C1-BD39-6E6C88FDA534}" dt="2021-11-05T19:55:05.828" v="671" actId="478"/>
          <ac:spMkLst>
            <pc:docMk/>
            <pc:sldMk cId="2391624616" sldId="296"/>
            <ac:spMk id="11" creationId="{57B39301-E9EE-4D2F-B950-5530D12AA152}"/>
          </ac:spMkLst>
        </pc:spChg>
        <pc:spChg chg="del">
          <ac:chgData name="Eoin Fay" userId="5069970f-b152-46c1-bd41-17bff2c69769" providerId="ADAL" clId="{9DBAF580-F48F-45C1-BD39-6E6C88FDA534}" dt="2021-11-05T19:54:47.960" v="668" actId="478"/>
          <ac:spMkLst>
            <pc:docMk/>
            <pc:sldMk cId="2391624616" sldId="296"/>
            <ac:spMk id="21" creationId="{9A42CFDF-DBBB-42AA-A4BB-711A53DDAC81}"/>
          </ac:spMkLst>
        </pc:spChg>
        <pc:grpChg chg="del mod">
          <ac:chgData name="Eoin Fay" userId="5069970f-b152-46c1-bd41-17bff2c69769" providerId="ADAL" clId="{9DBAF580-F48F-45C1-BD39-6E6C88FDA534}" dt="2021-11-05T17:53:25.718" v="301" actId="165"/>
          <ac:grpSpMkLst>
            <pc:docMk/>
            <pc:sldMk cId="2391624616" sldId="296"/>
            <ac:grpSpMk id="2" creationId="{D4FDFD47-518D-4937-A7D1-3F817FA2AEA4}"/>
          </ac:grpSpMkLst>
        </pc:grpChg>
      </pc:sldChg>
      <pc:sldChg chg="delSp modSp mod">
        <pc:chgData name="Eoin Fay" userId="5069970f-b152-46c1-bd41-17bff2c69769" providerId="ADAL" clId="{9DBAF580-F48F-45C1-BD39-6E6C88FDA534}" dt="2021-11-05T19:57:44.231" v="728" actId="14100"/>
        <pc:sldMkLst>
          <pc:docMk/>
          <pc:sldMk cId="373006512" sldId="297"/>
        </pc:sldMkLst>
        <pc:spChg chg="mod">
          <ac:chgData name="Eoin Fay" userId="5069970f-b152-46c1-bd41-17bff2c69769" providerId="ADAL" clId="{9DBAF580-F48F-45C1-BD39-6E6C88FDA534}" dt="2021-11-05T19:57:44.231" v="728" actId="14100"/>
          <ac:spMkLst>
            <pc:docMk/>
            <pc:sldMk cId="373006512" sldId="297"/>
            <ac:spMk id="9" creationId="{B73751AA-C777-4BA3-AB13-F5CE0614C708}"/>
          </ac:spMkLst>
        </pc:spChg>
        <pc:spChg chg="mod">
          <ac:chgData name="Eoin Fay" userId="5069970f-b152-46c1-bd41-17bff2c69769" providerId="ADAL" clId="{9DBAF580-F48F-45C1-BD39-6E6C88FDA534}" dt="2021-11-05T19:56:00.388" v="692" actId="1076"/>
          <ac:spMkLst>
            <pc:docMk/>
            <pc:sldMk cId="373006512" sldId="297"/>
            <ac:spMk id="12" creationId="{A2730580-778A-4CE3-BEC9-C5EF3783F334}"/>
          </ac:spMkLst>
        </pc:spChg>
        <pc:spChg chg="del">
          <ac:chgData name="Eoin Fay" userId="5069970f-b152-46c1-bd41-17bff2c69769" providerId="ADAL" clId="{9DBAF580-F48F-45C1-BD39-6E6C88FDA534}" dt="2021-11-05T19:55:40.143" v="686" actId="478"/>
          <ac:spMkLst>
            <pc:docMk/>
            <pc:sldMk cId="373006512" sldId="297"/>
            <ac:spMk id="21" creationId="{9A42CFDF-DBBB-42AA-A4BB-711A53DDAC81}"/>
          </ac:spMkLst>
        </pc:spChg>
      </pc:sldChg>
      <pc:sldChg chg="addSp delSp modSp mod">
        <pc:chgData name="Eoin Fay" userId="5069970f-b152-46c1-bd41-17bff2c69769" providerId="ADAL" clId="{9DBAF580-F48F-45C1-BD39-6E6C88FDA534}" dt="2021-11-05T19:58:20.598" v="738" actId="2085"/>
        <pc:sldMkLst>
          <pc:docMk/>
          <pc:sldMk cId="3268405359" sldId="298"/>
        </pc:sldMkLst>
        <pc:spChg chg="mod">
          <ac:chgData name="Eoin Fay" userId="5069970f-b152-46c1-bd41-17bff2c69769" providerId="ADAL" clId="{9DBAF580-F48F-45C1-BD39-6E6C88FDA534}" dt="2021-11-05T19:58:20.598" v="738" actId="2085"/>
          <ac:spMkLst>
            <pc:docMk/>
            <pc:sldMk cId="3268405359" sldId="298"/>
            <ac:spMk id="9" creationId="{B73751AA-C777-4BA3-AB13-F5CE0614C708}"/>
          </ac:spMkLst>
        </pc:spChg>
        <pc:spChg chg="add del mod">
          <ac:chgData name="Eoin Fay" userId="5069970f-b152-46c1-bd41-17bff2c69769" providerId="ADAL" clId="{9DBAF580-F48F-45C1-BD39-6E6C88FDA534}" dt="2021-11-05T19:56:16.051" v="698" actId="478"/>
          <ac:spMkLst>
            <pc:docMk/>
            <pc:sldMk cId="3268405359" sldId="298"/>
            <ac:spMk id="11" creationId="{646576EC-7CCA-4292-9DD0-75BB3160F7B6}"/>
          </ac:spMkLst>
        </pc:spChg>
        <pc:spChg chg="del mod">
          <ac:chgData name="Eoin Fay" userId="5069970f-b152-46c1-bd41-17bff2c69769" providerId="ADAL" clId="{9DBAF580-F48F-45C1-BD39-6E6C88FDA534}" dt="2021-11-05T17:54:25.290" v="324" actId="478"/>
          <ac:spMkLst>
            <pc:docMk/>
            <pc:sldMk cId="3268405359" sldId="298"/>
            <ac:spMk id="12" creationId="{A2730580-778A-4CE3-BEC9-C5EF3783F334}"/>
          </ac:spMkLst>
        </pc:spChg>
        <pc:spChg chg="add mod">
          <ac:chgData name="Eoin Fay" userId="5069970f-b152-46c1-bd41-17bff2c69769" providerId="ADAL" clId="{9DBAF580-F48F-45C1-BD39-6E6C88FDA534}" dt="2021-11-05T19:56:13.564" v="697"/>
          <ac:spMkLst>
            <pc:docMk/>
            <pc:sldMk cId="3268405359" sldId="298"/>
            <ac:spMk id="12" creationId="{E2C29E11-7099-4262-9D21-147184E21260}"/>
          </ac:spMkLst>
        </pc:spChg>
        <pc:spChg chg="del">
          <ac:chgData name="Eoin Fay" userId="5069970f-b152-46c1-bd41-17bff2c69769" providerId="ADAL" clId="{9DBAF580-F48F-45C1-BD39-6E6C88FDA534}" dt="2021-11-05T19:56:12.549" v="696" actId="478"/>
          <ac:spMkLst>
            <pc:docMk/>
            <pc:sldMk cId="3268405359" sldId="298"/>
            <ac:spMk id="21" creationId="{9A42CFDF-DBBB-42AA-A4BB-711A53DDAC81}"/>
          </ac:spMkLst>
        </pc:spChg>
      </pc:sldChg>
      <pc:sldChg chg="delSp modSp mod">
        <pc:chgData name="Eoin Fay" userId="5069970f-b152-46c1-bd41-17bff2c69769" providerId="ADAL" clId="{9DBAF580-F48F-45C1-BD39-6E6C88FDA534}" dt="2021-11-05T19:58:40.225" v="744" actId="14100"/>
        <pc:sldMkLst>
          <pc:docMk/>
          <pc:sldMk cId="3444979911" sldId="299"/>
        </pc:sldMkLst>
        <pc:spChg chg="mod">
          <ac:chgData name="Eoin Fay" userId="5069970f-b152-46c1-bd41-17bff2c69769" providerId="ADAL" clId="{9DBAF580-F48F-45C1-BD39-6E6C88FDA534}" dt="2021-11-05T19:58:40.225" v="744" actId="14100"/>
          <ac:spMkLst>
            <pc:docMk/>
            <pc:sldMk cId="3444979911" sldId="299"/>
            <ac:spMk id="9" creationId="{B73751AA-C777-4BA3-AB13-F5CE0614C708}"/>
          </ac:spMkLst>
        </pc:spChg>
        <pc:spChg chg="mod">
          <ac:chgData name="Eoin Fay" userId="5069970f-b152-46c1-bd41-17bff2c69769" providerId="ADAL" clId="{9DBAF580-F48F-45C1-BD39-6E6C88FDA534}" dt="2021-11-05T19:56:35.727" v="707" actId="113"/>
          <ac:spMkLst>
            <pc:docMk/>
            <pc:sldMk cId="3444979911" sldId="299"/>
            <ac:spMk id="12" creationId="{A2730580-778A-4CE3-BEC9-C5EF3783F334}"/>
          </ac:spMkLst>
        </pc:spChg>
        <pc:spChg chg="del">
          <ac:chgData name="Eoin Fay" userId="5069970f-b152-46c1-bd41-17bff2c69769" providerId="ADAL" clId="{9DBAF580-F48F-45C1-BD39-6E6C88FDA534}" dt="2021-11-05T19:56:27.647" v="703" actId="478"/>
          <ac:spMkLst>
            <pc:docMk/>
            <pc:sldMk cId="3444979911" sldId="299"/>
            <ac:spMk id="21" creationId="{9A42CFDF-DBBB-42AA-A4BB-711A53DDAC81}"/>
          </ac:spMkLst>
        </pc:spChg>
      </pc:sldChg>
      <pc:sldChg chg="addSp delSp modSp mod">
        <pc:chgData name="Eoin Fay" userId="5069970f-b152-46c1-bd41-17bff2c69769" providerId="ADAL" clId="{9DBAF580-F48F-45C1-BD39-6E6C88FDA534}" dt="2021-11-05T20:00:15.920" v="788" actId="478"/>
        <pc:sldMkLst>
          <pc:docMk/>
          <pc:sldMk cId="618079099" sldId="300"/>
        </pc:sldMkLst>
        <pc:spChg chg="mod">
          <ac:chgData name="Eoin Fay" userId="5069970f-b152-46c1-bd41-17bff2c69769" providerId="ADAL" clId="{9DBAF580-F48F-45C1-BD39-6E6C88FDA534}" dt="2021-11-05T20:00:13.115" v="787" actId="1076"/>
          <ac:spMkLst>
            <pc:docMk/>
            <pc:sldMk cId="618079099" sldId="300"/>
            <ac:spMk id="11" creationId="{6B026C72-047B-4A75-BA3D-FD8225946FE2}"/>
          </ac:spMkLst>
        </pc:spChg>
        <pc:spChg chg="del mod">
          <ac:chgData name="Eoin Fay" userId="5069970f-b152-46c1-bd41-17bff2c69769" providerId="ADAL" clId="{9DBAF580-F48F-45C1-BD39-6E6C88FDA534}" dt="2021-11-05T17:56:20.671" v="367"/>
          <ac:spMkLst>
            <pc:docMk/>
            <pc:sldMk cId="618079099" sldId="300"/>
            <ac:spMk id="12" creationId="{D82F279C-D019-4EBE-8F94-389714F45E0B}"/>
          </ac:spMkLst>
        </pc:spChg>
        <pc:spChg chg="add del mod">
          <ac:chgData name="Eoin Fay" userId="5069970f-b152-46c1-bd41-17bff2c69769" providerId="ADAL" clId="{9DBAF580-F48F-45C1-BD39-6E6C88FDA534}" dt="2021-11-05T20:00:15.920" v="788" actId="478"/>
          <ac:spMkLst>
            <pc:docMk/>
            <pc:sldMk cId="618079099" sldId="300"/>
            <ac:spMk id="13" creationId="{078681C6-05DE-4682-9957-0EC9515DCB9B}"/>
          </ac:spMkLst>
        </pc:spChg>
        <pc:spChg chg="mod">
          <ac:chgData name="Eoin Fay" userId="5069970f-b152-46c1-bd41-17bff2c69769" providerId="ADAL" clId="{9DBAF580-F48F-45C1-BD39-6E6C88FDA534}" dt="2021-11-05T20:00:03.064" v="783" actId="1076"/>
          <ac:spMkLst>
            <pc:docMk/>
            <pc:sldMk cId="618079099" sldId="300"/>
            <ac:spMk id="21" creationId="{9A42CFDF-DBBB-42AA-A4BB-711A53DDAC81}"/>
          </ac:spMkLst>
        </pc:spChg>
      </pc:sldChg>
      <pc:sldChg chg="delSp modSp mod">
        <pc:chgData name="Eoin Fay" userId="5069970f-b152-46c1-bd41-17bff2c69769" providerId="ADAL" clId="{9DBAF580-F48F-45C1-BD39-6E6C88FDA534}" dt="2021-11-05T19:59:53.832" v="779" actId="1076"/>
        <pc:sldMkLst>
          <pc:docMk/>
          <pc:sldMk cId="2783057164" sldId="301"/>
        </pc:sldMkLst>
        <pc:spChg chg="del mod topLvl">
          <ac:chgData name="Eoin Fay" userId="5069970f-b152-46c1-bd41-17bff2c69769" providerId="ADAL" clId="{9DBAF580-F48F-45C1-BD39-6E6C88FDA534}" dt="2021-11-05T19:59:23.460" v="758" actId="478"/>
          <ac:spMkLst>
            <pc:docMk/>
            <pc:sldMk cId="2783057164" sldId="301"/>
            <ac:spMk id="9" creationId="{801A428E-4E24-4B28-B97F-820A9B67A6D1}"/>
          </ac:spMkLst>
        </pc:spChg>
        <pc:spChg chg="mod topLvl">
          <ac:chgData name="Eoin Fay" userId="5069970f-b152-46c1-bd41-17bff2c69769" providerId="ADAL" clId="{9DBAF580-F48F-45C1-BD39-6E6C88FDA534}" dt="2021-11-05T19:59:53.832" v="779" actId="1076"/>
          <ac:spMkLst>
            <pc:docMk/>
            <pc:sldMk cId="2783057164" sldId="301"/>
            <ac:spMk id="11" creationId="{57B39301-E9EE-4D2F-B950-5530D12AA152}"/>
          </ac:spMkLst>
        </pc:spChg>
        <pc:spChg chg="del">
          <ac:chgData name="Eoin Fay" userId="5069970f-b152-46c1-bd41-17bff2c69769" providerId="ADAL" clId="{9DBAF580-F48F-45C1-BD39-6E6C88FDA534}" dt="2021-11-05T19:59:15.500" v="756" actId="478"/>
          <ac:spMkLst>
            <pc:docMk/>
            <pc:sldMk cId="2783057164" sldId="301"/>
            <ac:spMk id="21" creationId="{9A42CFDF-DBBB-42AA-A4BB-711A53DDAC81}"/>
          </ac:spMkLst>
        </pc:spChg>
        <pc:grpChg chg="del">
          <ac:chgData name="Eoin Fay" userId="5069970f-b152-46c1-bd41-17bff2c69769" providerId="ADAL" clId="{9DBAF580-F48F-45C1-BD39-6E6C88FDA534}" dt="2021-11-05T17:55:34.942" v="345" actId="165"/>
          <ac:grpSpMkLst>
            <pc:docMk/>
            <pc:sldMk cId="2783057164" sldId="301"/>
            <ac:grpSpMk id="2" creationId="{D4FDFD47-518D-4937-A7D1-3F817FA2AEA4}"/>
          </ac:grpSpMkLst>
        </pc:grpChg>
      </pc:sldChg>
      <pc:sldChg chg="del">
        <pc:chgData name="Eoin Fay" userId="5069970f-b152-46c1-bd41-17bff2c69769" providerId="ADAL" clId="{9DBAF580-F48F-45C1-BD39-6E6C88FDA534}" dt="2021-11-05T20:00:31.774" v="790" actId="47"/>
        <pc:sldMkLst>
          <pc:docMk/>
          <pc:sldMk cId="430926402" sldId="303"/>
        </pc:sldMkLst>
      </pc:sldChg>
      <pc:sldChg chg="delSp modSp add mod">
        <pc:chgData name="Eoin Fay" userId="5069970f-b152-46c1-bd41-17bff2c69769" providerId="ADAL" clId="{9DBAF580-F48F-45C1-BD39-6E6C88FDA534}" dt="2021-11-05T19:46:32.590" v="455" actId="1076"/>
        <pc:sldMkLst>
          <pc:docMk/>
          <pc:sldMk cId="843889039" sldId="304"/>
        </pc:sldMkLst>
        <pc:spChg chg="mod">
          <ac:chgData name="Eoin Fay" userId="5069970f-b152-46c1-bd41-17bff2c69769" providerId="ADAL" clId="{9DBAF580-F48F-45C1-BD39-6E6C88FDA534}" dt="2021-11-05T19:46:12.607" v="446" actId="113"/>
          <ac:spMkLst>
            <pc:docMk/>
            <pc:sldMk cId="843889039" sldId="304"/>
            <ac:spMk id="6" creationId="{E56EB11F-B1CA-49BD-9D86-73C0118FF9C5}"/>
          </ac:spMkLst>
        </pc:spChg>
        <pc:spChg chg="mod">
          <ac:chgData name="Eoin Fay" userId="5069970f-b152-46c1-bd41-17bff2c69769" providerId="ADAL" clId="{9DBAF580-F48F-45C1-BD39-6E6C88FDA534}" dt="2021-11-05T19:46:12.607" v="446" actId="113"/>
          <ac:spMkLst>
            <pc:docMk/>
            <pc:sldMk cId="843889039" sldId="304"/>
            <ac:spMk id="7" creationId="{FF0D325D-420F-4225-A2A7-ECA9D3A4FA23}"/>
          </ac:spMkLst>
        </pc:spChg>
        <pc:spChg chg="del">
          <ac:chgData name="Eoin Fay" userId="5069970f-b152-46c1-bd41-17bff2c69769" providerId="ADAL" clId="{9DBAF580-F48F-45C1-BD39-6E6C88FDA534}" dt="2021-11-05T19:46:05.089" v="442" actId="478"/>
          <ac:spMkLst>
            <pc:docMk/>
            <pc:sldMk cId="843889039" sldId="304"/>
            <ac:spMk id="9" creationId="{B73751AA-C777-4BA3-AB13-F5CE0614C708}"/>
          </ac:spMkLst>
        </pc:spChg>
        <pc:spChg chg="mod">
          <ac:chgData name="Eoin Fay" userId="5069970f-b152-46c1-bd41-17bff2c69769" providerId="ADAL" clId="{9DBAF580-F48F-45C1-BD39-6E6C88FDA534}" dt="2021-11-05T19:46:32.590" v="455" actId="1076"/>
          <ac:spMkLst>
            <pc:docMk/>
            <pc:sldMk cId="843889039" sldId="304"/>
            <ac:spMk id="11" creationId="{6B026C72-047B-4A75-BA3D-FD8225946FE2}"/>
          </ac:spMkLst>
        </pc:spChg>
        <pc:spChg chg="mod">
          <ac:chgData name="Eoin Fay" userId="5069970f-b152-46c1-bd41-17bff2c69769" providerId="ADAL" clId="{9DBAF580-F48F-45C1-BD39-6E6C88FDA534}" dt="2021-11-05T19:46:12.607" v="446" actId="113"/>
          <ac:spMkLst>
            <pc:docMk/>
            <pc:sldMk cId="843889039" sldId="304"/>
            <ac:spMk id="20" creationId="{388B9B62-CB77-47AD-BC62-A747D1622844}"/>
          </ac:spMkLst>
        </pc:spChg>
        <pc:spChg chg="del">
          <ac:chgData name="Eoin Fay" userId="5069970f-b152-46c1-bd41-17bff2c69769" providerId="ADAL" clId="{9DBAF580-F48F-45C1-BD39-6E6C88FDA534}" dt="2021-11-05T19:46:06.880" v="443" actId="478"/>
          <ac:spMkLst>
            <pc:docMk/>
            <pc:sldMk cId="843889039" sldId="304"/>
            <ac:spMk id="21" creationId="{9A42CFDF-DBBB-42AA-A4BB-711A53DDAC81}"/>
          </ac:spMkLst>
        </pc:spChg>
      </pc:sldChg>
      <pc:sldChg chg="add del">
        <pc:chgData name="Eoin Fay" userId="5069970f-b152-46c1-bd41-17bff2c69769" providerId="ADAL" clId="{9DBAF580-F48F-45C1-BD39-6E6C88FDA534}" dt="2021-11-05T19:45:20.926" v="424" actId="2696"/>
        <pc:sldMkLst>
          <pc:docMk/>
          <pc:sldMk cId="1012812206" sldId="304"/>
        </pc:sldMkLst>
      </pc:sldChg>
      <pc:sldChg chg="delSp modSp add mod ord">
        <pc:chgData name="Eoin Fay" userId="5069970f-b152-46c1-bd41-17bff2c69769" providerId="ADAL" clId="{9DBAF580-F48F-45C1-BD39-6E6C88FDA534}" dt="2021-11-05T19:55:19.011" v="679" actId="1076"/>
        <pc:sldMkLst>
          <pc:docMk/>
          <pc:sldMk cId="443375750" sldId="305"/>
        </pc:sldMkLst>
        <pc:spChg chg="del">
          <ac:chgData name="Eoin Fay" userId="5069970f-b152-46c1-bd41-17bff2c69769" providerId="ADAL" clId="{9DBAF580-F48F-45C1-BD39-6E6C88FDA534}" dt="2021-11-05T19:54:59.974" v="670" actId="478"/>
          <ac:spMkLst>
            <pc:docMk/>
            <pc:sldMk cId="443375750" sldId="305"/>
            <ac:spMk id="9" creationId="{801A428E-4E24-4B28-B97F-820A9B67A6D1}"/>
          </ac:spMkLst>
        </pc:spChg>
        <pc:spChg chg="mod">
          <ac:chgData name="Eoin Fay" userId="5069970f-b152-46c1-bd41-17bff2c69769" providerId="ADAL" clId="{9DBAF580-F48F-45C1-BD39-6E6C88FDA534}" dt="2021-11-05T19:55:19.011" v="679" actId="1076"/>
          <ac:spMkLst>
            <pc:docMk/>
            <pc:sldMk cId="443375750" sldId="305"/>
            <ac:spMk id="11" creationId="{57B39301-E9EE-4D2F-B950-5530D12AA152}"/>
          </ac:spMkLst>
        </pc:spChg>
      </pc:sldChg>
      <pc:sldChg chg="modSp add mod">
        <pc:chgData name="Eoin Fay" userId="5069970f-b152-46c1-bd41-17bff2c69769" providerId="ADAL" clId="{9DBAF580-F48F-45C1-BD39-6E6C88FDA534}" dt="2021-11-05T19:57:56.402" v="733" actId="1076"/>
        <pc:sldMkLst>
          <pc:docMk/>
          <pc:sldMk cId="867432537" sldId="306"/>
        </pc:sldMkLst>
        <pc:spChg chg="mod">
          <ac:chgData name="Eoin Fay" userId="5069970f-b152-46c1-bd41-17bff2c69769" providerId="ADAL" clId="{9DBAF580-F48F-45C1-BD39-6E6C88FDA534}" dt="2021-11-05T19:57:56.402" v="733" actId="1076"/>
          <ac:spMkLst>
            <pc:docMk/>
            <pc:sldMk cId="867432537" sldId="306"/>
            <ac:spMk id="9" creationId="{B73751AA-C777-4BA3-AB13-F5CE0614C708}"/>
          </ac:spMkLst>
        </pc:spChg>
      </pc:sldChg>
      <pc:sldChg chg="modSp add mod">
        <pc:chgData name="Eoin Fay" userId="5069970f-b152-46c1-bd41-17bff2c69769" providerId="ADAL" clId="{9DBAF580-F48F-45C1-BD39-6E6C88FDA534}" dt="2021-11-05T19:58:56.242" v="751" actId="1076"/>
        <pc:sldMkLst>
          <pc:docMk/>
          <pc:sldMk cId="3261451125" sldId="307"/>
        </pc:sldMkLst>
        <pc:spChg chg="mod">
          <ac:chgData name="Eoin Fay" userId="5069970f-b152-46c1-bd41-17bff2c69769" providerId="ADAL" clId="{9DBAF580-F48F-45C1-BD39-6E6C88FDA534}" dt="2021-11-05T19:58:56.242" v="751" actId="1076"/>
          <ac:spMkLst>
            <pc:docMk/>
            <pc:sldMk cId="3261451125" sldId="307"/>
            <ac:spMk id="9" creationId="{B73751AA-C777-4BA3-AB13-F5CE0614C708}"/>
          </ac:spMkLst>
        </pc:spChg>
      </pc:sldChg>
      <pc:sldChg chg="delSp modSp add mod">
        <pc:chgData name="Eoin Fay" userId="5069970f-b152-46c1-bd41-17bff2c69769" providerId="ADAL" clId="{9DBAF580-F48F-45C1-BD39-6E6C88FDA534}" dt="2021-11-05T19:59:48.252" v="776" actId="1076"/>
        <pc:sldMkLst>
          <pc:docMk/>
          <pc:sldMk cId="3910852274" sldId="308"/>
        </pc:sldMkLst>
        <pc:spChg chg="mod">
          <ac:chgData name="Eoin Fay" userId="5069970f-b152-46c1-bd41-17bff2c69769" providerId="ADAL" clId="{9DBAF580-F48F-45C1-BD39-6E6C88FDA534}" dt="2021-11-05T19:59:48.252" v="776" actId="1076"/>
          <ac:spMkLst>
            <pc:docMk/>
            <pc:sldMk cId="3910852274" sldId="308"/>
            <ac:spMk id="9" creationId="{801A428E-4E24-4B28-B97F-820A9B67A6D1}"/>
          </ac:spMkLst>
        </pc:spChg>
        <pc:spChg chg="del">
          <ac:chgData name="Eoin Fay" userId="5069970f-b152-46c1-bd41-17bff2c69769" providerId="ADAL" clId="{9DBAF580-F48F-45C1-BD39-6E6C88FDA534}" dt="2021-11-05T19:59:38.348" v="768" actId="478"/>
          <ac:spMkLst>
            <pc:docMk/>
            <pc:sldMk cId="3910852274" sldId="308"/>
            <ac:spMk id="11" creationId="{57B39301-E9EE-4D2F-B950-5530D12AA152}"/>
          </ac:spMkLst>
        </pc:spChg>
      </pc:sldChg>
      <pc:sldChg chg="add">
        <pc:chgData name="Eoin Fay" userId="5069970f-b152-46c1-bd41-17bff2c69769" providerId="ADAL" clId="{9DBAF580-F48F-45C1-BD39-6E6C88FDA534}" dt="2021-11-05T20:00:29.698" v="789"/>
        <pc:sldMkLst>
          <pc:docMk/>
          <pc:sldMk cId="4208878559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706E-4FBF-40E3-A429-9D3647B963B8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BB19D-4D8A-42F3-BB77-B47FB46D9E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93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10050-3920-4E2D-92AF-84C262D881AF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88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CC8F-3B31-46B0-B55A-11A26AE58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5A2EF-C829-4B16-8D26-9212D901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DD39-1CF7-4C9A-9542-009AC572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FC36-1C32-4FB2-9514-30408EDB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77D22-CF00-4241-BD8F-EE7B198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16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D7E6-A11C-4BD9-A62D-C9478E6D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79941-C479-4E1B-AEE1-CFDA80FB3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CEEE-2C51-4C51-A0FC-998CA4A5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C36A8-BA6D-496E-9984-2233D59C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3B93-2AC3-4EB8-8A4F-CF29202D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55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41F99-E2BA-4721-B8E0-03AD3DA50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31F85-6DFD-44B6-AE35-2F039DF7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875F-42A3-4503-97BF-677AB56F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F35DC-1232-44CC-AA99-7E2080BC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2CF06-3142-40A7-8DDD-8AD55083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4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5118-43FB-4B39-9605-31225F0A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F0420-FFB1-4737-ACBB-1CDD339FB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F56B1-80E0-4C0F-9013-195B2E90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7999-3220-4373-94DE-D5BD36CA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621A-0727-4627-BAD9-A0B51222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88A9-0529-482C-8BD2-5C91D743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83569-C60A-49FE-99AB-9EC5E99F4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D7E3B-A555-4F4B-BD91-FA5EA3F5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4F445-92FC-4611-AEB1-50F0751A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B4E36-939C-4EF6-AA4F-ECA956DE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79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46BE-46B6-46A6-BBDF-CFE4AE5A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52A8E-1932-42B0-83CF-282813912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F240-1E33-4B5C-810D-D8424EEA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5F708-403B-4417-BD80-2B874E40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4F87A-7EFF-4B4D-805A-840CF03E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8DAAE-83FC-4A21-8541-DCA74A2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9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735D-4BB6-41FA-AF5A-88606DB8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A6754-2E7D-44B2-8D82-203374BD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BC6F7-33D8-4997-98A3-EEAF64D2F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D5973-3282-4563-B5C5-B9E35A436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34613-A397-4432-8678-B23D3A622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B204B-864A-4359-9569-2D449D9F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CFAEB-2C6D-4FE7-903C-5FA22FEC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10E47-4634-4032-BD86-4BFD2725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30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9813-A820-4020-8EF5-0DE7A56A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FE2F0-1960-4A43-BB64-A0B8DBA3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FB129-FB29-4D40-B0E5-A76CC4E8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7C520-449C-435E-ACD0-B2E5264F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76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F5A92-21F3-4B53-AB18-22A1AD7C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1BE7C-A692-428F-BD2D-7AC00282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EB85D-2D7B-47D0-9124-6101B40C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6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95B2-D916-4E6C-846D-A813A1B3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855D-7691-4F0B-9741-486E092F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023BA-23A4-44AC-84F9-B03FBC1E8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242E-3A0F-484F-83FF-7D27ABEE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5C97F-97C9-4948-AA91-4FB0B656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E24A-781E-43E3-B984-90CDF08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8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4124-DA00-4AD6-9C0F-61E37D30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E7E69-FA65-4748-B0C5-2DD4F3BCF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7F3DF-C603-4F30-9916-7661807BC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72B2E-341F-43A2-AA6F-9F2D4415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1C926-9911-41C0-95B9-64D7E506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28CA8-C383-48D0-9AF5-D4A84093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0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53CD7-55B8-46E6-9279-C7BA6950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F8EBD-2667-4DE6-A3E6-4EA3359CF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6FDE5-5188-444E-AD38-F9B293900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8B1E6-0706-445C-A3F5-EEEA3E50B7AF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57206-25B4-4CA0-B9AE-07F080717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C58B3-D5FA-498C-AC9C-7FA786089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1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9052D-4DCC-4B33-8304-BA9C315581D8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" name="Picture 10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DEA2B503-4E7D-490D-A1B4-B46DBDD5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21" y="254407"/>
            <a:ext cx="6283326" cy="641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F05B36-6D33-4235-89F9-79880316839D}"/>
              </a:ext>
            </a:extLst>
          </p:cNvPr>
          <p:cNvSpPr txBox="1"/>
          <p:nvPr/>
        </p:nvSpPr>
        <p:spPr>
          <a:xfrm>
            <a:off x="279918" y="1587233"/>
            <a:ext cx="5047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Make BNI Work for Your Franchise</a:t>
            </a:r>
            <a:endParaRPr lang="en-CA" sz="4800" b="1" dirty="0"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13AD0-7B1D-40F7-BF80-F152BEDF0EF7}"/>
              </a:ext>
            </a:extLst>
          </p:cNvPr>
          <p:cNvSpPr txBox="1"/>
          <p:nvPr/>
        </p:nvSpPr>
        <p:spPr>
          <a:xfrm>
            <a:off x="1165549" y="4364059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Lee </a:t>
            </a:r>
            <a:r>
              <a:rPr lang="en-US" sz="4000" b="1" dirty="0" err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Balaklaw</a:t>
            </a:r>
            <a:r>
              <a:rPr lang="en-US" sz="4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MD, MBA</a:t>
            </a:r>
          </a:p>
        </p:txBody>
      </p:sp>
    </p:spTree>
    <p:extLst>
      <p:ext uri="{BB962C8B-B14F-4D97-AF65-F5344CB8AC3E}">
        <p14:creationId xmlns:p14="http://schemas.microsoft.com/office/powerpoint/2010/main" val="29403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E6CBDC-AF38-4F44-9CF9-38E86AC4A5E2}"/>
              </a:ext>
            </a:extLst>
          </p:cNvPr>
          <p:cNvCxnSpPr>
            <a:cxnSpLocks/>
          </p:cNvCxnSpPr>
          <p:nvPr/>
        </p:nvCxnSpPr>
        <p:spPr>
          <a:xfrm>
            <a:off x="10716960" y="1661874"/>
            <a:ext cx="0" cy="3534252"/>
          </a:xfrm>
          <a:prstGeom prst="line">
            <a:avLst/>
          </a:prstGeom>
          <a:ln>
            <a:solidFill>
              <a:srgbClr val="E4EAF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10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243E52-5CE3-467D-9FC8-6E725351326B}"/>
              </a:ext>
            </a:extLst>
          </p:cNvPr>
          <p:cNvSpPr txBox="1"/>
          <p:nvPr/>
        </p:nvSpPr>
        <p:spPr>
          <a:xfrm>
            <a:off x="252548" y="197422"/>
            <a:ext cx="781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Utilize BNI Effectively – Visitors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B40D39-6FE7-408D-8021-8B2ECD65CA22}"/>
              </a:ext>
            </a:extLst>
          </p:cNvPr>
          <p:cNvSpPr txBox="1"/>
          <p:nvPr/>
        </p:nvSpPr>
        <p:spPr>
          <a:xfrm>
            <a:off x="528447" y="765266"/>
            <a:ext cx="11274777" cy="51503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360000" rIns="180000" bIns="360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 visitor you bring to a BNI meeting might…</a:t>
            </a:r>
          </a:p>
          <a:p>
            <a:pPr lvl="1">
              <a:spcAft>
                <a:spcPts val="600"/>
              </a:spcAft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…be someone else’s golden goose. </a:t>
            </a:r>
          </a:p>
          <a:p>
            <a:pPr lvl="1">
              <a:spcAft>
                <a:spcPts val="600"/>
              </a:spcAft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…become a member of the chapter. </a:t>
            </a:r>
          </a:p>
          <a:p>
            <a:pPr lvl="1">
              <a:spcAft>
                <a:spcPts val="600"/>
              </a:spcAft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…need the services of another member.</a:t>
            </a:r>
          </a:p>
          <a:p>
            <a:pPr lvl="1">
              <a:spcAft>
                <a:spcPts val="600"/>
              </a:spcAft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…become a member of another chapter if their category is filled in your chapter. </a:t>
            </a:r>
          </a:p>
          <a:p>
            <a:pPr lvl="1">
              <a:spcAft>
                <a:spcPts val="600"/>
              </a:spcAft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…be able to become a member in your chapter if it doesn’t split a category too finely – let the membership committee decide.</a:t>
            </a:r>
          </a:p>
        </p:txBody>
      </p:sp>
    </p:spTree>
    <p:extLst>
      <p:ext uri="{BB962C8B-B14F-4D97-AF65-F5344CB8AC3E}">
        <p14:creationId xmlns:p14="http://schemas.microsoft.com/office/powerpoint/2010/main" val="61850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E6CBDC-AF38-4F44-9CF9-38E86AC4A5E2}"/>
              </a:ext>
            </a:extLst>
          </p:cNvPr>
          <p:cNvCxnSpPr>
            <a:cxnSpLocks/>
          </p:cNvCxnSpPr>
          <p:nvPr/>
        </p:nvCxnSpPr>
        <p:spPr>
          <a:xfrm>
            <a:off x="10716960" y="1661874"/>
            <a:ext cx="0" cy="3534252"/>
          </a:xfrm>
          <a:prstGeom prst="line">
            <a:avLst/>
          </a:prstGeom>
          <a:ln>
            <a:solidFill>
              <a:srgbClr val="E4EAF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11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243E52-5CE3-467D-9FC8-6E725351326B}"/>
              </a:ext>
            </a:extLst>
          </p:cNvPr>
          <p:cNvSpPr txBox="1"/>
          <p:nvPr/>
        </p:nvSpPr>
        <p:spPr>
          <a:xfrm>
            <a:off x="252548" y="197422"/>
            <a:ext cx="781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Utilize BNI Effectively – Visitors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36FDC7-D02C-4E3A-BB19-FEEB5414D9EC}"/>
              </a:ext>
            </a:extLst>
          </p:cNvPr>
          <p:cNvSpPr txBox="1"/>
          <p:nvPr/>
        </p:nvSpPr>
        <p:spPr>
          <a:xfrm>
            <a:off x="940838" y="1618389"/>
            <a:ext cx="10310323" cy="4056834"/>
          </a:xfrm>
          <a:prstGeom prst="rect">
            <a:avLst/>
          </a:prstGeom>
          <a:solidFill>
            <a:srgbClr val="09426A"/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What is the average visitor worth to a BNI chapter in Thank You for Closed Business dollars?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96C7BD-B801-46B7-B91A-A04C931B7F2F}"/>
              </a:ext>
            </a:extLst>
          </p:cNvPr>
          <p:cNvSpPr txBox="1"/>
          <p:nvPr/>
        </p:nvSpPr>
        <p:spPr>
          <a:xfrm>
            <a:off x="940838" y="99969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Trivia!</a:t>
            </a:r>
            <a:endParaRPr lang="en-CA" sz="36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9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E6CBDC-AF38-4F44-9CF9-38E86AC4A5E2}"/>
              </a:ext>
            </a:extLst>
          </p:cNvPr>
          <p:cNvCxnSpPr>
            <a:cxnSpLocks/>
          </p:cNvCxnSpPr>
          <p:nvPr/>
        </p:nvCxnSpPr>
        <p:spPr>
          <a:xfrm>
            <a:off x="10716960" y="1661874"/>
            <a:ext cx="0" cy="3534252"/>
          </a:xfrm>
          <a:prstGeom prst="line">
            <a:avLst/>
          </a:prstGeom>
          <a:ln>
            <a:solidFill>
              <a:srgbClr val="E4EAF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12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243E52-5CE3-467D-9FC8-6E725351326B}"/>
              </a:ext>
            </a:extLst>
          </p:cNvPr>
          <p:cNvSpPr txBox="1"/>
          <p:nvPr/>
        </p:nvSpPr>
        <p:spPr>
          <a:xfrm>
            <a:off x="177903" y="143255"/>
            <a:ext cx="1170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Utilize BNI Effectively – Continuing Education Units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B40D39-6FE7-408D-8021-8B2ECD65CA22}"/>
              </a:ext>
            </a:extLst>
          </p:cNvPr>
          <p:cNvSpPr txBox="1"/>
          <p:nvPr/>
        </p:nvSpPr>
        <p:spPr>
          <a:xfrm>
            <a:off x="490715" y="1167832"/>
            <a:ext cx="11284518" cy="44429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360000" rIns="180000" bIns="36000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motto of our chapter is to never stop learning.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more you know the more you grow.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Almost everything you learn in BNI is broadly applicable to your business.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better you understand BNI the more effective you will be at receiving and giving referrals!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If you are not learning, you are not able to participate as effectively.</a:t>
            </a:r>
          </a:p>
        </p:txBody>
      </p:sp>
    </p:spTree>
    <p:extLst>
      <p:ext uri="{BB962C8B-B14F-4D97-AF65-F5344CB8AC3E}">
        <p14:creationId xmlns:p14="http://schemas.microsoft.com/office/powerpoint/2010/main" val="318379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E6CBDC-AF38-4F44-9CF9-38E86AC4A5E2}"/>
              </a:ext>
            </a:extLst>
          </p:cNvPr>
          <p:cNvCxnSpPr>
            <a:cxnSpLocks/>
          </p:cNvCxnSpPr>
          <p:nvPr/>
        </p:nvCxnSpPr>
        <p:spPr>
          <a:xfrm>
            <a:off x="10716960" y="1661874"/>
            <a:ext cx="0" cy="3534252"/>
          </a:xfrm>
          <a:prstGeom prst="line">
            <a:avLst/>
          </a:prstGeom>
          <a:ln>
            <a:solidFill>
              <a:srgbClr val="E4EAF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13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243E52-5CE3-467D-9FC8-6E725351326B}"/>
              </a:ext>
            </a:extLst>
          </p:cNvPr>
          <p:cNvSpPr txBox="1"/>
          <p:nvPr/>
        </p:nvSpPr>
        <p:spPr>
          <a:xfrm>
            <a:off x="252548" y="197422"/>
            <a:ext cx="853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Utilize BNI Effectively – Attendance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63114D-2F56-44DA-B2F4-8D43D979E2B8}"/>
              </a:ext>
            </a:extLst>
          </p:cNvPr>
          <p:cNvSpPr txBox="1"/>
          <p:nvPr/>
        </p:nvSpPr>
        <p:spPr>
          <a:xfrm>
            <a:off x="371335" y="3659933"/>
            <a:ext cx="11077326" cy="8495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180000" bIns="2160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VCP principle… what is it and why is it important?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405F23-0BB2-4B5C-A7EB-E47E28B6CCCA}"/>
              </a:ext>
            </a:extLst>
          </p:cNvPr>
          <p:cNvSpPr txBox="1"/>
          <p:nvPr/>
        </p:nvSpPr>
        <p:spPr>
          <a:xfrm>
            <a:off x="371335" y="1243370"/>
            <a:ext cx="8059110" cy="8495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324000" rIns="180000" bIns="3600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Why is attendance important for BNI?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0B6486-A5F2-4445-BBBA-B7983C50DF25}"/>
              </a:ext>
            </a:extLst>
          </p:cNvPr>
          <p:cNvSpPr txBox="1"/>
          <p:nvPr/>
        </p:nvSpPr>
        <p:spPr>
          <a:xfrm>
            <a:off x="3690635" y="4509532"/>
            <a:ext cx="8059113" cy="8495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324000" rIns="180000" bIns="3600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Visibility = Creditability = Profitability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B8925B-EAE9-45D3-A93D-AC4F124CB9F4}"/>
              </a:ext>
            </a:extLst>
          </p:cNvPr>
          <p:cNvSpPr txBox="1"/>
          <p:nvPr/>
        </p:nvSpPr>
        <p:spPr>
          <a:xfrm>
            <a:off x="3690636" y="2092969"/>
            <a:ext cx="6302450" cy="8495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324000" rIns="180000" bIns="3600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You have to be in it to win it!  </a:t>
            </a:r>
          </a:p>
        </p:txBody>
      </p:sp>
    </p:spTree>
    <p:extLst>
      <p:ext uri="{BB962C8B-B14F-4D97-AF65-F5344CB8AC3E}">
        <p14:creationId xmlns:p14="http://schemas.microsoft.com/office/powerpoint/2010/main" val="106266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14</a:t>
            </a:fld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Utilize BNI Effectively – Remember!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410547" y="1025917"/>
            <a:ext cx="11031545" cy="4947784"/>
          </a:xfrm>
          <a:prstGeom prst="rect">
            <a:avLst/>
          </a:prstGeom>
          <a:solidFill>
            <a:srgbClr val="E4EAF2">
              <a:alpha val="50000"/>
            </a:srgb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individual members are scored on the following: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One to Ones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Referrals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Visitors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Continuing Education Units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167290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15</a:t>
            </a:fld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Code of Ethics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345913" y="816261"/>
            <a:ext cx="11617334" cy="5872716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457200" marR="0" lvl="0" indent="-4572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will provide the quality of services at the prices that I have quoted.</a:t>
            </a:r>
            <a:endParaRPr lang="en-US" sz="2800" b="1" dirty="0">
              <a:ln w="3175" cmpd="sng">
                <a:noFill/>
              </a:ln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457200" marR="0" lvl="0" indent="-4572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will be truthful with the members and their referrals.</a:t>
            </a:r>
          </a:p>
          <a:p>
            <a:pPr marL="457200" marR="0" lvl="0" indent="-4572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will build goodwill and trust among members and their referrals.</a:t>
            </a:r>
          </a:p>
          <a:p>
            <a:pPr marL="457200" marR="0" lvl="0" indent="-4572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will take responsibility for following up on the referrals I receive.</a:t>
            </a:r>
          </a:p>
          <a:p>
            <a:pPr marL="457200" marR="0" lvl="0" indent="-4572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will live up to the ethical standards of my profession*.</a:t>
            </a:r>
          </a:p>
          <a:p>
            <a:pPr marL="457200" marR="0" lvl="0" indent="-4572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will display a positive and supportive attitude with BNI members.</a:t>
            </a: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*Professional standards outlined in a formal code of ethics, supersede the above standards.</a:t>
            </a:r>
          </a:p>
        </p:txBody>
      </p:sp>
    </p:spTree>
    <p:extLst>
      <p:ext uri="{BB962C8B-B14F-4D97-AF65-F5344CB8AC3E}">
        <p14:creationId xmlns:p14="http://schemas.microsoft.com/office/powerpoint/2010/main" val="143729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16</a:t>
            </a:fld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43217" y="-7948"/>
            <a:ext cx="416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- Did you know?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345233" y="974715"/>
            <a:ext cx="12017828" cy="4908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lIns="360000" tIns="180000" rIns="180000" bIns="18000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There is advanced training online available for:</a:t>
            </a:r>
          </a:p>
          <a:p>
            <a:pPr marL="742950" lvl="1" indent="-285750">
              <a:spcAft>
                <a:spcPts val="600"/>
              </a:spcAft>
              <a:buFont typeface="Arimo" panose="020B0604020202020204" pitchFamily="34" charset="0"/>
              <a:buChar char="▫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One to ones</a:t>
            </a:r>
          </a:p>
          <a:p>
            <a:pPr marL="742950" lvl="1" indent="-285750">
              <a:spcAft>
                <a:spcPts val="600"/>
              </a:spcAft>
              <a:buFont typeface="Arimo" panose="020B0604020202020204" pitchFamily="34" charset="0"/>
              <a:buChar char="▫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invite visitors</a:t>
            </a:r>
          </a:p>
          <a:p>
            <a:pPr marL="742950" lvl="1" indent="-285750">
              <a:spcAft>
                <a:spcPts val="600"/>
              </a:spcAft>
              <a:buFont typeface="Arimo" panose="020B0604020202020204" pitchFamily="34" charset="0"/>
              <a:buChar char="▫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prepare for a ten-minute featured presentation</a:t>
            </a:r>
          </a:p>
          <a:p>
            <a:pPr marL="742950" lvl="1" indent="-285750">
              <a:spcAft>
                <a:spcPts val="600"/>
              </a:spcAft>
              <a:buFont typeface="Arimo" panose="020B0604020202020204" pitchFamily="34" charset="0"/>
              <a:buChar char="▫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prepare your weekly commercial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Specific is terrific!</a:t>
            </a:r>
          </a:p>
          <a:p>
            <a:pPr marL="742950" lvl="1" indent="-285750">
              <a:spcAft>
                <a:spcPts val="600"/>
              </a:spcAft>
              <a:buFont typeface="Arimo" panose="020B0604020202020204" pitchFamily="34" charset="0"/>
              <a:buChar char="▫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more specific your ask, the more likely someone will be able to refer to you.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Never use the words someone, anyone, somebody or anybody in your commercials. </a:t>
            </a:r>
          </a:p>
        </p:txBody>
      </p:sp>
    </p:spTree>
    <p:extLst>
      <p:ext uri="{BB962C8B-B14F-4D97-AF65-F5344CB8AC3E}">
        <p14:creationId xmlns:p14="http://schemas.microsoft.com/office/powerpoint/2010/main" val="77471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17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223934" y="751602"/>
            <a:ext cx="11375125" cy="54334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Yes, it does.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do you do if you joined the wrong chapter? </a:t>
            </a:r>
          </a:p>
          <a:p>
            <a:pPr marL="742950" lvl="1" indent="-285750">
              <a:spcAft>
                <a:spcPts val="600"/>
              </a:spcAft>
              <a:buFont typeface="Arimo" panose="020B0604020202020204" pitchFamily="34" charset="0"/>
              <a:buChar char="▫"/>
            </a:pPr>
            <a:r>
              <a:rPr lang="en-US" sz="28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Fix it.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Get involved in the leadership team.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Our BNI chapter went from being almost at the bottom of the 19 chapters in our region to being #1!!!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That took several years of work to transform the chapter culture.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People who visit our chapter love how much fun we have and the fact that we pass more than $1 million in TYFCB/year.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28244" y="-14473"/>
            <a:ext cx="12058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Does joining the right BNI chapter make a difference?</a:t>
            </a:r>
            <a:endParaRPr lang="en-CA" sz="34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18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317241" y="838987"/>
            <a:ext cx="11281818" cy="52225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do you recognize a thriving chapter?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the members come early and stay late doing open networking?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the members show up instead of subs?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the members seem like they are happy to be there?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the members seem to like and respect the other members?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Does the chapter exude a positive and supportive attitude?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members hate to miss meetings?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0" y="12911"/>
            <a:ext cx="1020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chapter culture – Our chapter is like this!</a:t>
            </a:r>
            <a:endParaRPr lang="en-CA" sz="36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1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19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B39301-E9EE-4D2F-B950-5530D12AA152}"/>
              </a:ext>
            </a:extLst>
          </p:cNvPr>
          <p:cNvSpPr txBox="1"/>
          <p:nvPr/>
        </p:nvSpPr>
        <p:spPr>
          <a:xfrm>
            <a:off x="1436763" y="1862247"/>
            <a:ext cx="9318474" cy="3133505"/>
          </a:xfrm>
          <a:prstGeom prst="rect">
            <a:avLst/>
          </a:prstGeom>
          <a:solidFill>
            <a:srgbClr val="09426A"/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Who said: “culture eats strategy for breakfast” (as it applies to BNI)? </a:t>
            </a:r>
          </a:p>
        </p:txBody>
      </p:sp>
    </p:spTree>
    <p:extLst>
      <p:ext uri="{BB962C8B-B14F-4D97-AF65-F5344CB8AC3E}">
        <p14:creationId xmlns:p14="http://schemas.microsoft.com/office/powerpoint/2010/main" val="252169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0" y="0"/>
            <a:ext cx="12192000" cy="6395936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My BNI Story began in December 2013, about four months after I started my franchise.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When I joined BNI it was because I was told it was a good thing to do. But first I had to look for a BNI group because there was not one in Louisa, KY. In fact, searching eastern Kentucky within BNI online was fruitless because our area was a part of the West Virginia BNI franchise.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b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Then I found out that I was going to have to drive to Ashland, KY once a week or more, and get up early to do so.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My first client introduced me to one of the BNI members, so I was invited, and I went to my first meeting…</a:t>
            </a:r>
            <a:endParaRPr kumimoji="0" lang="en-US" sz="3600" b="1" i="0" u="none" strike="noStrike" kern="1200" cap="all" spc="0" normalizeH="0" baseline="0" noProof="0" dirty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0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20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149290" y="818469"/>
            <a:ext cx="11720592" cy="49478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Ask whether you have been doing one to ones.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Ask whether you have been properly training your sales team to look for warm referrals for you.  It takes time to train your sales team.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is a farming activity not a hunting activity in terms of sales.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Warm referrals beat cold calling any day of the week.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18142" y="0"/>
            <a:ext cx="828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if I am not getting referrals?</a:t>
            </a:r>
            <a:endParaRPr lang="en-CA" sz="36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4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21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223935" y="633968"/>
            <a:ext cx="11440439" cy="54630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Like any other chapter you do not know who each of your BNI chapter members knows, or who their family members, friends, family, and neighbors know.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you build social relationships with your other chapter members?  If not, you are missing out.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Sometimes the most casual of conversations can lead to a great referral. But you have to be open to the concept of asking questions, and active listening.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Grow your chapter and change your chapter’s culture.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18142" y="5387"/>
            <a:ext cx="1204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Our BNI Chapter is B to C not B to B, so what can we do?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6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22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B39301-E9EE-4D2F-B950-5530D12AA152}"/>
              </a:ext>
            </a:extLst>
          </p:cNvPr>
          <p:cNvSpPr txBox="1"/>
          <p:nvPr/>
        </p:nvSpPr>
        <p:spPr>
          <a:xfrm>
            <a:off x="1497412" y="938918"/>
            <a:ext cx="9197176" cy="4980164"/>
          </a:xfrm>
          <a:prstGeom prst="rect">
            <a:avLst/>
          </a:prstGeom>
          <a:solidFill>
            <a:srgbClr val="09426A"/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Why do you not do your bio when you start your ten-minute featured presentations?</a:t>
            </a:r>
          </a:p>
        </p:txBody>
      </p:sp>
    </p:spTree>
    <p:extLst>
      <p:ext uri="{BB962C8B-B14F-4D97-AF65-F5344CB8AC3E}">
        <p14:creationId xmlns:p14="http://schemas.microsoft.com/office/powerpoint/2010/main" val="443375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23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A428E-4E24-4B28-B97F-820A9B67A6D1}"/>
              </a:ext>
            </a:extLst>
          </p:cNvPr>
          <p:cNvSpPr txBox="1"/>
          <p:nvPr/>
        </p:nvSpPr>
        <p:spPr>
          <a:xfrm>
            <a:off x="1497412" y="1388774"/>
            <a:ext cx="9197176" cy="4056834"/>
          </a:xfrm>
          <a:prstGeom prst="rect">
            <a:avLst/>
          </a:prstGeom>
          <a:solidFill>
            <a:srgbClr val="09426A"/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Why do you not ask for questions at the end of your ten-minute featured presentation?</a:t>
            </a:r>
          </a:p>
        </p:txBody>
      </p:sp>
    </p:spTree>
    <p:extLst>
      <p:ext uri="{BB962C8B-B14F-4D97-AF65-F5344CB8AC3E}">
        <p14:creationId xmlns:p14="http://schemas.microsoft.com/office/powerpoint/2010/main" val="2391624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24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307910" y="759237"/>
            <a:ext cx="11709919" cy="53395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Referral marketing is far easier than cold calling.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Utilized correctly your BNI sales team is going to have far greater reach than you can as a single individual.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While you do need to engage in some sales hunting activities, farming activities like BNI are critically important to your business’ success.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105260" y="7501"/>
            <a:ext cx="1180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Why is BNI important for your business success? </a:t>
            </a:r>
          </a:p>
        </p:txBody>
      </p:sp>
    </p:spTree>
    <p:extLst>
      <p:ext uri="{BB962C8B-B14F-4D97-AF65-F5344CB8AC3E}">
        <p14:creationId xmlns:p14="http://schemas.microsoft.com/office/powerpoint/2010/main" val="373006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25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364662" y="1409882"/>
            <a:ext cx="11291149" cy="420464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Referral relationships are important to help you gain insight into your community. They are a source of valuable business intel.  A number of our members meet for breakfast at IHOP before our BNI meeting each week, and we talk about business!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105260" y="7501"/>
            <a:ext cx="1180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Why is BNI important for your business success? </a:t>
            </a:r>
          </a:p>
        </p:txBody>
      </p:sp>
    </p:spTree>
    <p:extLst>
      <p:ext uri="{BB962C8B-B14F-4D97-AF65-F5344CB8AC3E}">
        <p14:creationId xmlns:p14="http://schemas.microsoft.com/office/powerpoint/2010/main" val="867432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26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18142" y="625825"/>
            <a:ext cx="12484360" cy="54284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you want to give up on 30-40% of your potential business?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exposes you to other business owners.  As business owners we all have common problems. Gaining insights from other business owners is a great benefit of BNI.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education has become better and better online over time. That education helps with not just BNI but has broad applicability to your business as well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29E11-7099-4262-9D21-147184E21260}"/>
              </a:ext>
            </a:extLst>
          </p:cNvPr>
          <p:cNvSpPr txBox="1"/>
          <p:nvPr/>
        </p:nvSpPr>
        <p:spPr>
          <a:xfrm>
            <a:off x="105260" y="7501"/>
            <a:ext cx="1180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Why is BNI important for your business success? </a:t>
            </a:r>
          </a:p>
        </p:txBody>
      </p:sp>
    </p:spTree>
    <p:extLst>
      <p:ext uri="{BB962C8B-B14F-4D97-AF65-F5344CB8AC3E}">
        <p14:creationId xmlns:p14="http://schemas.microsoft.com/office/powerpoint/2010/main" val="3268405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27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105260" y="519279"/>
            <a:ext cx="11764622" cy="58194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If your chapter doesn’t have a power team, talk to your leadership team and create 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We have a financial services power team.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We didn’t have one when I first joined the chapter.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bugged the leadership team into forming power teams.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There is advanced BNI training online on power teams.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46717" y="-53203"/>
            <a:ext cx="1182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you know what a BNI power team is?</a:t>
            </a:r>
            <a:endParaRPr lang="en-CA" sz="36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79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28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46717" y="688847"/>
            <a:ext cx="11981480" cy="548030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Power teams are composed of members that have like interests in terms of clients, but do not directly conflict in terms of business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Members of power teams are more likely to refer to each other than other members of the BNI chapter.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Does it make a difference in referrals and referral dollars? </a:t>
            </a:r>
          </a:p>
          <a:p>
            <a:pPr marL="742950" lvl="1" indent="-285750">
              <a:buFont typeface="Arimo" panose="020B0604020202020204" pitchFamily="34" charset="0"/>
              <a:buChar char="▫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YES!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46717" y="-53203"/>
            <a:ext cx="1182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you know what a BNI power team is?</a:t>
            </a:r>
            <a:endParaRPr lang="en-CA" sz="36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51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29</a:t>
            </a:fld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14729" y="56899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Online Resources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838469" y="1164988"/>
            <a:ext cx="10667284" cy="4426166"/>
          </a:xfrm>
          <a:prstGeom prst="rect">
            <a:avLst/>
          </a:prstGeom>
          <a:solidFill>
            <a:srgbClr val="E4EAF2">
              <a:alpha val="50000"/>
            </a:srgb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Connect https://www.bniconnectglobal.com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Business Builder and BNI University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https://www.schoox.com</a:t>
            </a:r>
          </a:p>
        </p:txBody>
      </p:sp>
    </p:spTree>
    <p:extLst>
      <p:ext uri="{BB962C8B-B14F-4D97-AF65-F5344CB8AC3E}">
        <p14:creationId xmlns:p14="http://schemas.microsoft.com/office/powerpoint/2010/main" val="18945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3</a:t>
            </a:fld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187234" y="7502"/>
            <a:ext cx="3315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An Epiphany</a:t>
            </a:r>
            <a:endParaRPr lang="en-CA" sz="40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12916" y="822052"/>
            <a:ext cx="12179084" cy="5334107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About 3 years into BNI I had an epiphany when I was preparing a large print version of the international statistics for our visually impaired president at the time.</a:t>
            </a:r>
            <a:br>
              <a:rPr kumimoji="0" lang="en-US" sz="1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epiphany is that BNI works cross culturally – that just blew me away.</a:t>
            </a:r>
            <a:br>
              <a:rPr kumimoji="0" lang="en-US" sz="1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At its core, BNI hits on the fact that people want to do business with people they know and trust.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is now in 71 countries, with over 10,000 chapters, generating millions of referrals, worth over $16 billion in confirmed TYFCB (thank you for closed business) in the last 12 months.</a:t>
            </a:r>
            <a:br>
              <a:rPr kumimoji="0" lang="en-US" sz="1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So, when someone says to me that BNI doesn’t work, I laugh!</a:t>
            </a:r>
            <a:endParaRPr kumimoji="0" lang="en-US" sz="3600" b="1" i="0" u="none" strike="noStrike" kern="1200" cap="all" spc="0" normalizeH="0" baseline="0" noProof="0" dirty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33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30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B39301-E9EE-4D2F-B950-5530D12AA152}"/>
              </a:ext>
            </a:extLst>
          </p:cNvPr>
          <p:cNvSpPr txBox="1"/>
          <p:nvPr/>
        </p:nvSpPr>
        <p:spPr>
          <a:xfrm>
            <a:off x="1711653" y="2136808"/>
            <a:ext cx="8786629" cy="2819420"/>
          </a:xfrm>
          <a:prstGeom prst="rect">
            <a:avLst/>
          </a:prstGeom>
          <a:solidFill>
            <a:srgbClr val="09426A"/>
          </a:solidFill>
        </p:spPr>
        <p:txBody>
          <a:bodyPr wrap="square" lIns="288000" tIns="180000" rIns="288000" bIns="180000" rtlCol="0" anchor="ctr">
            <a:no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What is the name of the founder of BNI?</a:t>
            </a:r>
          </a:p>
        </p:txBody>
      </p:sp>
    </p:spTree>
    <p:extLst>
      <p:ext uri="{BB962C8B-B14F-4D97-AF65-F5344CB8AC3E}">
        <p14:creationId xmlns:p14="http://schemas.microsoft.com/office/powerpoint/2010/main" val="2783057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31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A428E-4E24-4B28-B97F-820A9B67A6D1}"/>
              </a:ext>
            </a:extLst>
          </p:cNvPr>
          <p:cNvSpPr txBox="1"/>
          <p:nvPr/>
        </p:nvSpPr>
        <p:spPr>
          <a:xfrm>
            <a:off x="1488762" y="1400583"/>
            <a:ext cx="9214476" cy="4056834"/>
          </a:xfrm>
          <a:prstGeom prst="rect">
            <a:avLst/>
          </a:prstGeom>
          <a:solidFill>
            <a:srgbClr val="09426A"/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How many times has the founder of BNI done presentations for Schooley Mitchell? </a:t>
            </a:r>
          </a:p>
        </p:txBody>
      </p:sp>
    </p:spTree>
    <p:extLst>
      <p:ext uri="{BB962C8B-B14F-4D97-AF65-F5344CB8AC3E}">
        <p14:creationId xmlns:p14="http://schemas.microsoft.com/office/powerpoint/2010/main" val="3910852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32</a:t>
            </a:fld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105260" y="8353"/>
            <a:ext cx="9243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Utilize BNI Effectively – Final Thoughts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345913" y="605587"/>
            <a:ext cx="11220080" cy="5764994"/>
          </a:xfrm>
          <a:prstGeom prst="rect">
            <a:avLst/>
          </a:prstGeom>
          <a:solidFill>
            <a:srgbClr val="E4EAF2">
              <a:alpha val="50000"/>
            </a:srgb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was not a natural networker, and never received networking training, in medical school, residency, or business school. BNI has taught me to approach interactions differently. </a:t>
            </a: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has amplified the idea of keeping an open mind to situations.  Example-- is there such a thing as a client that is too small?   NEVER.   This is not all transactional.</a:t>
            </a: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Example:  A tiny client that was a BNI member has had 10 x more revenue to me than was projected in a value report, has referred half a dozen clients to me, prints my business checks, and has printed my daughter and son’s wedding invitations, He has also become a good friend of mine. </a:t>
            </a: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is part of my business strategy and always will be. </a:t>
            </a:r>
          </a:p>
        </p:txBody>
      </p:sp>
    </p:spTree>
    <p:extLst>
      <p:ext uri="{BB962C8B-B14F-4D97-AF65-F5344CB8AC3E}">
        <p14:creationId xmlns:p14="http://schemas.microsoft.com/office/powerpoint/2010/main" val="618079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BB5006B9-72CB-43E0-AF5A-41DD4E078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4070" r="3220"/>
          <a:stretch/>
        </p:blipFill>
        <p:spPr>
          <a:xfrm>
            <a:off x="3017885" y="388747"/>
            <a:ext cx="6156230" cy="6079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4FA99C-224C-4199-ADA7-5CF571FCEDC4}"/>
              </a:ext>
            </a:extLst>
          </p:cNvPr>
          <p:cNvSpPr txBox="1"/>
          <p:nvPr/>
        </p:nvSpPr>
        <p:spPr>
          <a:xfrm>
            <a:off x="4342107" y="2323184"/>
            <a:ext cx="3507785" cy="221017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0887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4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2120899" y="1582571"/>
            <a:ext cx="7950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now constitutes about 30-40% of my business revenue every month. </a:t>
            </a:r>
            <a:endParaRPr lang="en-CA" sz="6000" b="1" dirty="0"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0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5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252936" y="411603"/>
            <a:ext cx="11589963" cy="56333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44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Since BNI is built around some core principles, how effectively you utilize its tools, and structure, the better it will serve you.</a:t>
            </a:r>
          </a:p>
          <a:p>
            <a:pPr algn="ctr"/>
            <a:r>
              <a:rPr lang="en-US" sz="44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Invariably when talking to new BNI members they want to know how to be good at BNI. </a:t>
            </a:r>
          </a:p>
        </p:txBody>
      </p:sp>
    </p:spTree>
    <p:extLst>
      <p:ext uri="{BB962C8B-B14F-4D97-AF65-F5344CB8AC3E}">
        <p14:creationId xmlns:p14="http://schemas.microsoft.com/office/powerpoint/2010/main" val="308599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6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691826" y="190645"/>
            <a:ext cx="11825058" cy="6093867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individual members are scored on the following: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One to Ones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Referrals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Visitors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Continuing Education Units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84388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E6CBDC-AF38-4F44-9CF9-38E86AC4A5E2}"/>
              </a:ext>
            </a:extLst>
          </p:cNvPr>
          <p:cNvCxnSpPr>
            <a:cxnSpLocks/>
          </p:cNvCxnSpPr>
          <p:nvPr/>
        </p:nvCxnSpPr>
        <p:spPr>
          <a:xfrm>
            <a:off x="10716960" y="1661874"/>
            <a:ext cx="0" cy="3534252"/>
          </a:xfrm>
          <a:prstGeom prst="line">
            <a:avLst/>
          </a:prstGeom>
          <a:ln>
            <a:solidFill>
              <a:srgbClr val="E4EAF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7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243E52-5CE3-467D-9FC8-6E725351326B}"/>
              </a:ext>
            </a:extLst>
          </p:cNvPr>
          <p:cNvSpPr txBox="1"/>
          <p:nvPr/>
        </p:nvSpPr>
        <p:spPr>
          <a:xfrm>
            <a:off x="252548" y="197422"/>
            <a:ext cx="982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Utilize BNI Effectively – One to Ones</a:t>
            </a:r>
            <a:endParaRPr lang="en-CA" sz="36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63114D-2F56-44DA-B2F4-8D43D979E2B8}"/>
              </a:ext>
            </a:extLst>
          </p:cNvPr>
          <p:cNvSpPr txBox="1"/>
          <p:nvPr/>
        </p:nvSpPr>
        <p:spPr>
          <a:xfrm>
            <a:off x="300937" y="1112284"/>
            <a:ext cx="11541962" cy="48115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360000" rIns="180000" bIns="36000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many do you have to do each week?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Are they all social?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Is there a format for them? (GAINS PROFILE – Goals, accomplishments, interests, networks and skills).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often do you do a one to one with a single individual?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Are they part of your power team?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Did you bring something to the table for the other person?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Can these be over coffee, as opposed to a meal?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Have you done the advanced training about one to ones?</a:t>
            </a:r>
          </a:p>
        </p:txBody>
      </p:sp>
    </p:spTree>
    <p:extLst>
      <p:ext uri="{BB962C8B-B14F-4D97-AF65-F5344CB8AC3E}">
        <p14:creationId xmlns:p14="http://schemas.microsoft.com/office/powerpoint/2010/main" val="58584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E6CBDC-AF38-4F44-9CF9-38E86AC4A5E2}"/>
              </a:ext>
            </a:extLst>
          </p:cNvPr>
          <p:cNvCxnSpPr>
            <a:cxnSpLocks/>
          </p:cNvCxnSpPr>
          <p:nvPr/>
        </p:nvCxnSpPr>
        <p:spPr>
          <a:xfrm>
            <a:off x="10716960" y="1661874"/>
            <a:ext cx="0" cy="3534252"/>
          </a:xfrm>
          <a:prstGeom prst="line">
            <a:avLst/>
          </a:prstGeom>
          <a:ln>
            <a:solidFill>
              <a:srgbClr val="E4EAF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8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243E52-5CE3-467D-9FC8-6E725351326B}"/>
              </a:ext>
            </a:extLst>
          </p:cNvPr>
          <p:cNvSpPr txBox="1"/>
          <p:nvPr/>
        </p:nvSpPr>
        <p:spPr>
          <a:xfrm>
            <a:off x="105260" y="-17339"/>
            <a:ext cx="982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Utilize BNI Effectively – One to Ones</a:t>
            </a:r>
            <a:endParaRPr lang="en-CA" sz="36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63114D-2F56-44DA-B2F4-8D43D979E2B8}"/>
              </a:ext>
            </a:extLst>
          </p:cNvPr>
          <p:cNvSpPr txBox="1"/>
          <p:nvPr/>
        </p:nvSpPr>
        <p:spPr>
          <a:xfrm>
            <a:off x="1794989" y="2062304"/>
            <a:ext cx="8602021" cy="3133505"/>
          </a:xfrm>
          <a:prstGeom prst="rect">
            <a:avLst/>
          </a:prstGeom>
          <a:solidFill>
            <a:srgbClr val="09426A"/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Why are they called one to ones and not one on ones?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2EF182-212D-44F2-A596-03113CBDEFB3}"/>
              </a:ext>
            </a:extLst>
          </p:cNvPr>
          <p:cNvSpPr txBox="1"/>
          <p:nvPr/>
        </p:nvSpPr>
        <p:spPr>
          <a:xfrm>
            <a:off x="1794989" y="1354418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Trivia!</a:t>
            </a:r>
            <a:endParaRPr lang="en-CA" sz="40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4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E6CBDC-AF38-4F44-9CF9-38E86AC4A5E2}"/>
              </a:ext>
            </a:extLst>
          </p:cNvPr>
          <p:cNvCxnSpPr>
            <a:cxnSpLocks/>
          </p:cNvCxnSpPr>
          <p:nvPr/>
        </p:nvCxnSpPr>
        <p:spPr>
          <a:xfrm>
            <a:off x="10716960" y="1661874"/>
            <a:ext cx="0" cy="3534252"/>
          </a:xfrm>
          <a:prstGeom prst="line">
            <a:avLst/>
          </a:prstGeom>
          <a:ln>
            <a:solidFill>
              <a:srgbClr val="E4EAF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9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243E52-5CE3-467D-9FC8-6E725351326B}"/>
              </a:ext>
            </a:extLst>
          </p:cNvPr>
          <p:cNvSpPr txBox="1"/>
          <p:nvPr/>
        </p:nvSpPr>
        <p:spPr>
          <a:xfrm>
            <a:off x="252548" y="197422"/>
            <a:ext cx="8087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Utilize BNI Effectively – Referrals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B40D39-6FE7-408D-8021-8B2ECD65CA22}"/>
              </a:ext>
            </a:extLst>
          </p:cNvPr>
          <p:cNvSpPr txBox="1"/>
          <p:nvPr/>
        </p:nvSpPr>
        <p:spPr>
          <a:xfrm>
            <a:off x="345913" y="936787"/>
            <a:ext cx="11523969" cy="49844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360000" rIns="180000" bIns="36000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If you are in a referral networking group, you have to refer in order to receive. That is why it is net work not net play or net sit.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Will this be a directly reciprocal relationship?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But you want to be top of mind with another member, when a potential referral comes along.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Did I mention that GIVERS GAIN?</a:t>
            </a:r>
          </a:p>
          <a:p>
            <a:pPr marL="742950" lvl="1" indent="-285750">
              <a:spcAft>
                <a:spcPts val="600"/>
              </a:spcAft>
              <a:buFont typeface="Arimo" panose="020B0604020202020204" pitchFamily="34" charset="0"/>
              <a:buChar char="▫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enjoy giving because it is fun to do that.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That is why it is not taker’s gain; it is GIVERS GAIN. </a:t>
            </a:r>
          </a:p>
        </p:txBody>
      </p:sp>
    </p:spTree>
    <p:extLst>
      <p:ext uri="{BB962C8B-B14F-4D97-AF65-F5344CB8AC3E}">
        <p14:creationId xmlns:p14="http://schemas.microsoft.com/office/powerpoint/2010/main" val="420033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46A5203264940816A781B4EBC6F62" ma:contentTypeVersion="12" ma:contentTypeDescription="Create a new document." ma:contentTypeScope="" ma:versionID="e4a8237ddf4ea65927701be39a5afda5">
  <xsd:schema xmlns:xsd="http://www.w3.org/2001/XMLSchema" xmlns:xs="http://www.w3.org/2001/XMLSchema" xmlns:p="http://schemas.microsoft.com/office/2006/metadata/properties" xmlns:ns2="1c305419-79f3-4b7b-befa-b522633753bc" xmlns:ns3="5abbfa0e-3220-40d1-9e41-246694556962" targetNamespace="http://schemas.microsoft.com/office/2006/metadata/properties" ma:root="true" ma:fieldsID="3d96955548c142f11b2effa6e1941314" ns2:_="" ns3:_="">
    <xsd:import namespace="1c305419-79f3-4b7b-befa-b522633753bc"/>
    <xsd:import namespace="5abbfa0e-3220-40d1-9e41-246694556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5419-79f3-4b7b-befa-b52263375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bfa0e-3220-40d1-9e41-246694556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1CAE7A-6682-414A-9768-B88645A8E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05419-79f3-4b7b-befa-b522633753bc"/>
    <ds:schemaRef ds:uri="5abbfa0e-3220-40d1-9e41-246694556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A6771-F047-4F71-A0C4-51643F26DC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CB92A2-FD14-4E42-9678-0AEB32BE50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2213</Words>
  <Application>Microsoft Office PowerPoint</Application>
  <PresentationFormat>Widescreen</PresentationFormat>
  <Paragraphs>211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Arimo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Eóin Fay</dc:creator>
  <cp:lastModifiedBy>Eóin Fay</cp:lastModifiedBy>
  <cp:revision>3</cp:revision>
  <dcterms:created xsi:type="dcterms:W3CDTF">2021-09-29T13:57:23Z</dcterms:created>
  <dcterms:modified xsi:type="dcterms:W3CDTF">2021-11-05T20:03:50Z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0x010100C3246A5203264940816A781B4EBC6F62</vt:lpwstr>
  </property>
</Properties>
</file>