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6" r:id="rId5"/>
    <p:sldId id="304" r:id="rId6"/>
    <p:sldId id="316" r:id="rId7"/>
    <p:sldId id="305" r:id="rId8"/>
    <p:sldId id="317" r:id="rId9"/>
    <p:sldId id="306" r:id="rId10"/>
    <p:sldId id="318" r:id="rId11"/>
    <p:sldId id="307" r:id="rId12"/>
    <p:sldId id="319" r:id="rId13"/>
    <p:sldId id="320" r:id="rId14"/>
    <p:sldId id="321" r:id="rId15"/>
    <p:sldId id="308" r:id="rId16"/>
    <p:sldId id="322" r:id="rId17"/>
    <p:sldId id="309" r:id="rId18"/>
    <p:sldId id="324" r:id="rId19"/>
    <p:sldId id="310" r:id="rId20"/>
    <p:sldId id="311" r:id="rId21"/>
    <p:sldId id="325" r:id="rId22"/>
    <p:sldId id="312" r:id="rId23"/>
    <p:sldId id="313" r:id="rId24"/>
    <p:sldId id="314" r:id="rId25"/>
    <p:sldId id="315" r:id="rId26"/>
    <p:sldId id="326" r:id="rId27"/>
    <p:sldId id="32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426A"/>
    <a:srgbClr val="E4EA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40D5F1-49A3-4713-938E-468C29E2BE16}" v="213" dt="2021-11-05T21:05:14.893"/>
    <p1510:client id="{6969F78B-49D9-D449-A1B0-C370B88B0EFC}" v="146" dt="2021-11-05T20:45:09.467"/>
    <p1510:client id="{7C66845D-39A6-41BD-8E42-869046F82AC5}" v="79" dt="2021-11-05T21:04:24.0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ott Strawbridge" userId="47b6f68f-8b8f-4262-beb2-c386cc511152" providerId="ADAL" clId="{6969F78B-49D9-D449-A1B0-C370B88B0EFC}"/>
    <pc:docChg chg="undo redo custSel addSld delSld modSld sldOrd">
      <pc:chgData name="Scott Strawbridge" userId="47b6f68f-8b8f-4262-beb2-c386cc511152" providerId="ADAL" clId="{6969F78B-49D9-D449-A1B0-C370B88B0EFC}" dt="2021-11-05T20:45:09.467" v="270" actId="2696"/>
      <pc:docMkLst>
        <pc:docMk/>
      </pc:docMkLst>
      <pc:sldChg chg="modSp add">
        <pc:chgData name="Scott Strawbridge" userId="47b6f68f-8b8f-4262-beb2-c386cc511152" providerId="ADAL" clId="{6969F78B-49D9-D449-A1B0-C370B88B0EFC}" dt="2021-11-05T20:10:14.160" v="64" actId="20577"/>
        <pc:sldMkLst>
          <pc:docMk/>
          <pc:sldMk cId="2940359524" sldId="256"/>
        </pc:sldMkLst>
        <pc:spChg chg="mod">
          <ac:chgData name="Scott Strawbridge" userId="47b6f68f-8b8f-4262-beb2-c386cc511152" providerId="ADAL" clId="{6969F78B-49D9-D449-A1B0-C370B88B0EFC}" dt="2021-11-05T20:09:52.144" v="62" actId="20577"/>
          <ac:spMkLst>
            <pc:docMk/>
            <pc:sldMk cId="2940359524" sldId="256"/>
            <ac:spMk id="14" creationId="{9EF05B36-6D33-4235-89F9-79880316839D}"/>
          </ac:spMkLst>
        </pc:spChg>
        <pc:spChg chg="mod">
          <ac:chgData name="Scott Strawbridge" userId="47b6f68f-8b8f-4262-beb2-c386cc511152" providerId="ADAL" clId="{6969F78B-49D9-D449-A1B0-C370B88B0EFC}" dt="2021-11-05T20:10:14.160" v="64" actId="20577"/>
          <ac:spMkLst>
            <pc:docMk/>
            <pc:sldMk cId="2940359524" sldId="256"/>
            <ac:spMk id="15" creationId="{F9113AD0-7B1D-40F7-BF80-F152BEDF0EF7}"/>
          </ac:spMkLst>
        </pc:spChg>
      </pc:sldChg>
      <pc:sldChg chg="addSp delSp modSp del">
        <pc:chgData name="Scott Strawbridge" userId="47b6f68f-8b8f-4262-beb2-c386cc511152" providerId="ADAL" clId="{6969F78B-49D9-D449-A1B0-C370B88B0EFC}" dt="2021-11-05T20:10:26.154" v="65" actId="2696"/>
        <pc:sldMkLst>
          <pc:docMk/>
          <pc:sldMk cId="3676938885" sldId="276"/>
        </pc:sldMkLst>
        <pc:spChg chg="add del mod">
          <ac:chgData name="Scott Strawbridge" userId="47b6f68f-8b8f-4262-beb2-c386cc511152" providerId="ADAL" clId="{6969F78B-49D9-D449-A1B0-C370B88B0EFC}" dt="2021-11-05T20:06:45.213" v="59"/>
          <ac:spMkLst>
            <pc:docMk/>
            <pc:sldMk cId="3676938885" sldId="276"/>
            <ac:spMk id="2" creationId="{4805C18B-DD8A-0049-BF9D-230133F37956}"/>
          </ac:spMkLst>
        </pc:spChg>
      </pc:sldChg>
      <pc:sldChg chg="del">
        <pc:chgData name="Scott Strawbridge" userId="47b6f68f-8b8f-4262-beb2-c386cc511152" providerId="ADAL" clId="{6969F78B-49D9-D449-A1B0-C370B88B0EFC}" dt="2021-11-05T20:45:09.467" v="270" actId="2696"/>
        <pc:sldMkLst>
          <pc:docMk/>
          <pc:sldMk cId="430926402" sldId="303"/>
        </pc:sldMkLst>
      </pc:sldChg>
      <pc:sldChg chg="addSp delSp modSp mod">
        <pc:chgData name="Scott Strawbridge" userId="47b6f68f-8b8f-4262-beb2-c386cc511152" providerId="ADAL" clId="{6969F78B-49D9-D449-A1B0-C370B88B0EFC}" dt="2021-11-05T20:18:56.361" v="116" actId="14100"/>
        <pc:sldMkLst>
          <pc:docMk/>
          <pc:sldMk cId="1981501614" sldId="304"/>
        </pc:sldMkLst>
        <pc:spChg chg="mod">
          <ac:chgData name="Scott Strawbridge" userId="47b6f68f-8b8f-4262-beb2-c386cc511152" providerId="ADAL" clId="{6969F78B-49D9-D449-A1B0-C370B88B0EFC}" dt="2021-11-05T20:18:56.361" v="116" actId="14100"/>
          <ac:spMkLst>
            <pc:docMk/>
            <pc:sldMk cId="1981501614" sldId="304"/>
            <ac:spMk id="11" creationId="{6B026C72-047B-4A75-BA3D-FD8225946FE2}"/>
          </ac:spMkLst>
        </pc:spChg>
        <pc:spChg chg="del mod">
          <ac:chgData name="Scott Strawbridge" userId="47b6f68f-8b8f-4262-beb2-c386cc511152" providerId="ADAL" clId="{6969F78B-49D9-D449-A1B0-C370B88B0EFC}" dt="2021-11-05T20:11:05.767" v="71" actId="478"/>
          <ac:spMkLst>
            <pc:docMk/>
            <pc:sldMk cId="1981501614" sldId="304"/>
            <ac:spMk id="12" creationId="{101F1F85-4256-451D-8A6F-36AD3AD3DCBF}"/>
          </ac:spMkLst>
        </pc:spChg>
        <pc:spChg chg="add mod">
          <ac:chgData name="Scott Strawbridge" userId="47b6f68f-8b8f-4262-beb2-c386cc511152" providerId="ADAL" clId="{6969F78B-49D9-D449-A1B0-C370B88B0EFC}" dt="2021-11-05T20:18:48.116" v="115"/>
          <ac:spMkLst>
            <pc:docMk/>
            <pc:sldMk cId="1981501614" sldId="304"/>
            <ac:spMk id="13" creationId="{8282F785-7B50-6D4D-AAA5-6668A3945963}"/>
          </ac:spMkLst>
        </pc:spChg>
        <pc:spChg chg="del mod">
          <ac:chgData name="Scott Strawbridge" userId="47b6f68f-8b8f-4262-beb2-c386cc511152" providerId="ADAL" clId="{6969F78B-49D9-D449-A1B0-C370B88B0EFC}" dt="2021-11-05T20:18:46.749" v="114" actId="478"/>
          <ac:spMkLst>
            <pc:docMk/>
            <pc:sldMk cId="1981501614" sldId="304"/>
            <ac:spMk id="21" creationId="{9A42CFDF-DBBB-42AA-A4BB-711A53DDAC81}"/>
          </ac:spMkLst>
        </pc:spChg>
        <pc:picChg chg="mod">
          <ac:chgData name="Scott Strawbridge" userId="47b6f68f-8b8f-4262-beb2-c386cc511152" providerId="ADAL" clId="{6969F78B-49D9-D449-A1B0-C370B88B0EFC}" dt="2021-11-05T20:13:31.899" v="89" actId="29295"/>
          <ac:picMkLst>
            <pc:docMk/>
            <pc:sldMk cId="1981501614" sldId="304"/>
            <ac:picMk id="3" creationId="{A529D79B-BC21-4C59-8C17-7A00D56B0326}"/>
          </ac:picMkLst>
        </pc:picChg>
      </pc:sldChg>
      <pc:sldChg chg="addSp delSp modSp mod">
        <pc:chgData name="Scott Strawbridge" userId="47b6f68f-8b8f-4262-beb2-c386cc511152" providerId="ADAL" clId="{6969F78B-49D9-D449-A1B0-C370B88B0EFC}" dt="2021-11-05T20:19:35.597" v="122" actId="14100"/>
        <pc:sldMkLst>
          <pc:docMk/>
          <pc:sldMk cId="224413519" sldId="305"/>
        </pc:sldMkLst>
        <pc:spChg chg="mod">
          <ac:chgData name="Scott Strawbridge" userId="47b6f68f-8b8f-4262-beb2-c386cc511152" providerId="ADAL" clId="{6969F78B-49D9-D449-A1B0-C370B88B0EFC}" dt="2021-11-05T20:19:35.597" v="122" actId="14100"/>
          <ac:spMkLst>
            <pc:docMk/>
            <pc:sldMk cId="224413519" sldId="305"/>
            <ac:spMk id="11" creationId="{6B026C72-047B-4A75-BA3D-FD8225946FE2}"/>
          </ac:spMkLst>
        </pc:spChg>
        <pc:spChg chg="add del mod">
          <ac:chgData name="Scott Strawbridge" userId="47b6f68f-8b8f-4262-beb2-c386cc511152" providerId="ADAL" clId="{6969F78B-49D9-D449-A1B0-C370B88B0EFC}" dt="2021-11-05T20:19:20.699" v="120" actId="478"/>
          <ac:spMkLst>
            <pc:docMk/>
            <pc:sldMk cId="224413519" sldId="305"/>
            <ac:spMk id="12" creationId="{B315A720-7E7D-4145-8F28-7C1AF2238F64}"/>
          </ac:spMkLst>
        </pc:spChg>
        <pc:spChg chg="del">
          <ac:chgData name="Scott Strawbridge" userId="47b6f68f-8b8f-4262-beb2-c386cc511152" providerId="ADAL" clId="{6969F78B-49D9-D449-A1B0-C370B88B0EFC}" dt="2021-11-05T20:14:23.799" v="93" actId="478"/>
          <ac:spMkLst>
            <pc:docMk/>
            <pc:sldMk cId="224413519" sldId="305"/>
            <ac:spMk id="13" creationId="{8EEF6212-B773-4849-8897-1A4208132EE9}"/>
          </ac:spMkLst>
        </pc:spChg>
        <pc:spChg chg="add mod">
          <ac:chgData name="Scott Strawbridge" userId="47b6f68f-8b8f-4262-beb2-c386cc511152" providerId="ADAL" clId="{6969F78B-49D9-D449-A1B0-C370B88B0EFC}" dt="2021-11-05T20:19:21.751" v="121"/>
          <ac:spMkLst>
            <pc:docMk/>
            <pc:sldMk cId="224413519" sldId="305"/>
            <ac:spMk id="14" creationId="{F81D99D5-4CD6-FD45-9993-6CE39576A228}"/>
          </ac:spMkLst>
        </pc:spChg>
        <pc:spChg chg="del">
          <ac:chgData name="Scott Strawbridge" userId="47b6f68f-8b8f-4262-beb2-c386cc511152" providerId="ADAL" clId="{6969F78B-49D9-D449-A1B0-C370B88B0EFC}" dt="2021-11-05T20:14:31.898" v="95" actId="478"/>
          <ac:spMkLst>
            <pc:docMk/>
            <pc:sldMk cId="224413519" sldId="305"/>
            <ac:spMk id="15" creationId="{38B0C335-BEFF-4838-A2E9-FF275167B4E8}"/>
          </ac:spMkLst>
        </pc:spChg>
        <pc:picChg chg="mod">
          <ac:chgData name="Scott Strawbridge" userId="47b6f68f-8b8f-4262-beb2-c386cc511152" providerId="ADAL" clId="{6969F78B-49D9-D449-A1B0-C370B88B0EFC}" dt="2021-11-05T20:17:44.351" v="109" actId="29295"/>
          <ac:picMkLst>
            <pc:docMk/>
            <pc:sldMk cId="224413519" sldId="305"/>
            <ac:picMk id="3" creationId="{A529D79B-BC21-4C59-8C17-7A00D56B0326}"/>
          </ac:picMkLst>
        </pc:picChg>
      </pc:sldChg>
      <pc:sldChg chg="addSp delSp modSp mod">
        <pc:chgData name="Scott Strawbridge" userId="47b6f68f-8b8f-4262-beb2-c386cc511152" providerId="ADAL" clId="{6969F78B-49D9-D449-A1B0-C370B88B0EFC}" dt="2021-11-05T20:22:47.897" v="142" actId="20577"/>
        <pc:sldMkLst>
          <pc:docMk/>
          <pc:sldMk cId="1434783445" sldId="306"/>
        </pc:sldMkLst>
        <pc:spChg chg="mod">
          <ac:chgData name="Scott Strawbridge" userId="47b6f68f-8b8f-4262-beb2-c386cc511152" providerId="ADAL" clId="{6969F78B-49D9-D449-A1B0-C370B88B0EFC}" dt="2021-11-05T20:22:47.897" v="142" actId="20577"/>
          <ac:spMkLst>
            <pc:docMk/>
            <pc:sldMk cId="1434783445" sldId="306"/>
            <ac:spMk id="11" creationId="{6B026C72-047B-4A75-BA3D-FD8225946FE2}"/>
          </ac:spMkLst>
        </pc:spChg>
        <pc:spChg chg="add mod">
          <ac:chgData name="Scott Strawbridge" userId="47b6f68f-8b8f-4262-beb2-c386cc511152" providerId="ADAL" clId="{6969F78B-49D9-D449-A1B0-C370B88B0EFC}" dt="2021-11-05T20:19:49.194" v="124"/>
          <ac:spMkLst>
            <pc:docMk/>
            <pc:sldMk cId="1434783445" sldId="306"/>
            <ac:spMk id="12" creationId="{C5B7B527-FC61-1149-857A-CC6229272049}"/>
          </ac:spMkLst>
        </pc:spChg>
        <pc:spChg chg="del">
          <ac:chgData name="Scott Strawbridge" userId="47b6f68f-8b8f-4262-beb2-c386cc511152" providerId="ADAL" clId="{6969F78B-49D9-D449-A1B0-C370B88B0EFC}" dt="2021-11-05T20:19:47.848" v="123" actId="478"/>
          <ac:spMkLst>
            <pc:docMk/>
            <pc:sldMk cId="1434783445" sldId="306"/>
            <ac:spMk id="13" creationId="{2890239D-ED0C-466B-A20B-2F9F633338C4}"/>
          </ac:spMkLst>
        </pc:spChg>
        <pc:spChg chg="del">
          <ac:chgData name="Scott Strawbridge" userId="47b6f68f-8b8f-4262-beb2-c386cc511152" providerId="ADAL" clId="{6969F78B-49D9-D449-A1B0-C370B88B0EFC}" dt="2021-11-05T20:21:07.309" v="134" actId="478"/>
          <ac:spMkLst>
            <pc:docMk/>
            <pc:sldMk cId="1434783445" sldId="306"/>
            <ac:spMk id="14" creationId="{E1E5AD30-3EB4-4883-BD23-75F84EE28637}"/>
          </ac:spMkLst>
        </pc:spChg>
        <pc:picChg chg="add del mod">
          <ac:chgData name="Scott Strawbridge" userId="47b6f68f-8b8f-4262-beb2-c386cc511152" providerId="ADAL" clId="{6969F78B-49D9-D449-A1B0-C370B88B0EFC}" dt="2021-11-05T20:20:43.766" v="131" actId="29295"/>
          <ac:picMkLst>
            <pc:docMk/>
            <pc:sldMk cId="1434783445" sldId="306"/>
            <ac:picMk id="3" creationId="{A529D79B-BC21-4C59-8C17-7A00D56B0326}"/>
          </ac:picMkLst>
        </pc:picChg>
      </pc:sldChg>
      <pc:sldChg chg="addSp delSp modSp mod">
        <pc:chgData name="Scott Strawbridge" userId="47b6f68f-8b8f-4262-beb2-c386cc511152" providerId="ADAL" clId="{6969F78B-49D9-D449-A1B0-C370B88B0EFC}" dt="2021-11-05T20:29:23.687" v="177" actId="21"/>
        <pc:sldMkLst>
          <pc:docMk/>
          <pc:sldMk cId="2914315241" sldId="307"/>
        </pc:sldMkLst>
        <pc:spChg chg="mod">
          <ac:chgData name="Scott Strawbridge" userId="47b6f68f-8b8f-4262-beb2-c386cc511152" providerId="ADAL" clId="{6969F78B-49D9-D449-A1B0-C370B88B0EFC}" dt="2021-11-05T20:29:23.687" v="177" actId="21"/>
          <ac:spMkLst>
            <pc:docMk/>
            <pc:sldMk cId="2914315241" sldId="307"/>
            <ac:spMk id="11" creationId="{6B026C72-047B-4A75-BA3D-FD8225946FE2}"/>
          </ac:spMkLst>
        </pc:spChg>
        <pc:spChg chg="add mod">
          <ac:chgData name="Scott Strawbridge" userId="47b6f68f-8b8f-4262-beb2-c386cc511152" providerId="ADAL" clId="{6969F78B-49D9-D449-A1B0-C370B88B0EFC}" dt="2021-11-05T20:20:00.621" v="126"/>
          <ac:spMkLst>
            <pc:docMk/>
            <pc:sldMk cId="2914315241" sldId="307"/>
            <ac:spMk id="12" creationId="{88AAC091-6AF3-6345-8F52-B3415A2F4E65}"/>
          </ac:spMkLst>
        </pc:spChg>
        <pc:spChg chg="del">
          <ac:chgData name="Scott Strawbridge" userId="47b6f68f-8b8f-4262-beb2-c386cc511152" providerId="ADAL" clId="{6969F78B-49D9-D449-A1B0-C370B88B0EFC}" dt="2021-11-05T20:19:58.448" v="125" actId="478"/>
          <ac:spMkLst>
            <pc:docMk/>
            <pc:sldMk cId="2914315241" sldId="307"/>
            <ac:spMk id="13" creationId="{775E1F28-9FA7-4F75-B542-B3638A7F6763}"/>
          </ac:spMkLst>
        </pc:spChg>
        <pc:spChg chg="del">
          <ac:chgData name="Scott Strawbridge" userId="47b6f68f-8b8f-4262-beb2-c386cc511152" providerId="ADAL" clId="{6969F78B-49D9-D449-A1B0-C370B88B0EFC}" dt="2021-11-05T20:20:59.806" v="133" actId="478"/>
          <ac:spMkLst>
            <pc:docMk/>
            <pc:sldMk cId="2914315241" sldId="307"/>
            <ac:spMk id="14" creationId="{56FCC94F-C436-4AEB-8A36-2EC482E5D7D0}"/>
          </ac:spMkLst>
        </pc:spChg>
        <pc:picChg chg="mod">
          <ac:chgData name="Scott Strawbridge" userId="47b6f68f-8b8f-4262-beb2-c386cc511152" providerId="ADAL" clId="{6969F78B-49D9-D449-A1B0-C370B88B0EFC}" dt="2021-11-05T20:20:54.619" v="132" actId="29295"/>
          <ac:picMkLst>
            <pc:docMk/>
            <pc:sldMk cId="2914315241" sldId="307"/>
            <ac:picMk id="3" creationId="{A529D79B-BC21-4C59-8C17-7A00D56B0326}"/>
          </ac:picMkLst>
        </pc:picChg>
      </pc:sldChg>
      <pc:sldChg chg="addSp delSp modSp mod">
        <pc:chgData name="Scott Strawbridge" userId="47b6f68f-8b8f-4262-beb2-c386cc511152" providerId="ADAL" clId="{6969F78B-49D9-D449-A1B0-C370B88B0EFC}" dt="2021-11-05T20:38:32.182" v="247" actId="14100"/>
        <pc:sldMkLst>
          <pc:docMk/>
          <pc:sldMk cId="734164779" sldId="308"/>
        </pc:sldMkLst>
        <pc:spChg chg="mod">
          <ac:chgData name="Scott Strawbridge" userId="47b6f68f-8b8f-4262-beb2-c386cc511152" providerId="ADAL" clId="{6969F78B-49D9-D449-A1B0-C370B88B0EFC}" dt="2021-11-05T20:38:32.182" v="247" actId="14100"/>
          <ac:spMkLst>
            <pc:docMk/>
            <pc:sldMk cId="734164779" sldId="308"/>
            <ac:spMk id="11" creationId="{6B026C72-047B-4A75-BA3D-FD8225946FE2}"/>
          </ac:spMkLst>
        </pc:spChg>
        <pc:spChg chg="add mod">
          <ac:chgData name="Scott Strawbridge" userId="47b6f68f-8b8f-4262-beb2-c386cc511152" providerId="ADAL" clId="{6969F78B-49D9-D449-A1B0-C370B88B0EFC}" dt="2021-11-05T20:20:12" v="128"/>
          <ac:spMkLst>
            <pc:docMk/>
            <pc:sldMk cId="734164779" sldId="308"/>
            <ac:spMk id="12" creationId="{B0281311-A54C-324B-ABA0-CC0F85FB33D1}"/>
          </ac:spMkLst>
        </pc:spChg>
        <pc:spChg chg="del">
          <ac:chgData name="Scott Strawbridge" userId="47b6f68f-8b8f-4262-beb2-c386cc511152" providerId="ADAL" clId="{6969F78B-49D9-D449-A1B0-C370B88B0EFC}" dt="2021-11-05T20:20:10.148" v="127" actId="478"/>
          <ac:spMkLst>
            <pc:docMk/>
            <pc:sldMk cId="734164779" sldId="308"/>
            <ac:spMk id="13" creationId="{4A5D139F-FB09-4FB9-8EB1-952690BA2EF3}"/>
          </ac:spMkLst>
        </pc:spChg>
        <pc:spChg chg="del">
          <ac:chgData name="Scott Strawbridge" userId="47b6f68f-8b8f-4262-beb2-c386cc511152" providerId="ADAL" clId="{6969F78B-49D9-D449-A1B0-C370B88B0EFC}" dt="2021-11-05T20:31:50.260" v="186" actId="478"/>
          <ac:spMkLst>
            <pc:docMk/>
            <pc:sldMk cId="734164779" sldId="308"/>
            <ac:spMk id="14" creationId="{3D00D670-6783-496E-B0C7-24795371426A}"/>
          </ac:spMkLst>
        </pc:spChg>
        <pc:picChg chg="mod">
          <ac:chgData name="Scott Strawbridge" userId="47b6f68f-8b8f-4262-beb2-c386cc511152" providerId="ADAL" clId="{6969F78B-49D9-D449-A1B0-C370B88B0EFC}" dt="2021-11-05T20:38:29.306" v="245" actId="29295"/>
          <ac:picMkLst>
            <pc:docMk/>
            <pc:sldMk cId="734164779" sldId="308"/>
            <ac:picMk id="3" creationId="{A529D79B-BC21-4C59-8C17-7A00D56B0326}"/>
          </ac:picMkLst>
        </pc:picChg>
      </pc:sldChg>
      <pc:sldChg chg="addSp delSp modSp mod">
        <pc:chgData name="Scott Strawbridge" userId="47b6f68f-8b8f-4262-beb2-c386cc511152" providerId="ADAL" clId="{6969F78B-49D9-D449-A1B0-C370B88B0EFC}" dt="2021-11-05T20:44:27.568" v="254" actId="478"/>
        <pc:sldMkLst>
          <pc:docMk/>
          <pc:sldMk cId="3464800645" sldId="309"/>
        </pc:sldMkLst>
        <pc:spChg chg="mod">
          <ac:chgData name="Scott Strawbridge" userId="47b6f68f-8b8f-4262-beb2-c386cc511152" providerId="ADAL" clId="{6969F78B-49D9-D449-A1B0-C370B88B0EFC}" dt="2021-11-05T15:32:28.120" v="11" actId="1076"/>
          <ac:spMkLst>
            <pc:docMk/>
            <pc:sldMk cId="3464800645" sldId="309"/>
            <ac:spMk id="11" creationId="{6B026C72-047B-4A75-BA3D-FD8225946FE2}"/>
          </ac:spMkLst>
        </pc:spChg>
        <pc:spChg chg="del mod">
          <ac:chgData name="Scott Strawbridge" userId="47b6f68f-8b8f-4262-beb2-c386cc511152" providerId="ADAL" clId="{6969F78B-49D9-D449-A1B0-C370B88B0EFC}" dt="2021-11-05T15:32:05.789" v="8"/>
          <ac:spMkLst>
            <pc:docMk/>
            <pc:sldMk cId="3464800645" sldId="309"/>
            <ac:spMk id="12" creationId="{101F1F85-4256-451D-8A6F-36AD3AD3DCBF}"/>
          </ac:spMkLst>
        </pc:spChg>
        <pc:spChg chg="add mod">
          <ac:chgData name="Scott Strawbridge" userId="47b6f68f-8b8f-4262-beb2-c386cc511152" providerId="ADAL" clId="{6969F78B-49D9-D449-A1B0-C370B88B0EFC}" dt="2021-11-05T20:43:30.729" v="253" actId="113"/>
          <ac:spMkLst>
            <pc:docMk/>
            <pc:sldMk cId="3464800645" sldId="309"/>
            <ac:spMk id="12" creationId="{3E63BBFD-1224-E84B-A38C-0912EE2EDD6C}"/>
          </ac:spMkLst>
        </pc:spChg>
        <pc:spChg chg="del">
          <ac:chgData name="Scott Strawbridge" userId="47b6f68f-8b8f-4262-beb2-c386cc511152" providerId="ADAL" clId="{6969F78B-49D9-D449-A1B0-C370B88B0EFC}" dt="2021-11-05T20:43:24.053" v="251" actId="478"/>
          <ac:spMkLst>
            <pc:docMk/>
            <pc:sldMk cId="3464800645" sldId="309"/>
            <ac:spMk id="13" creationId="{2AA8B72D-18C0-4C16-8A19-EC65410125E3}"/>
          </ac:spMkLst>
        </pc:spChg>
        <pc:spChg chg="add del mod">
          <ac:chgData name="Scott Strawbridge" userId="47b6f68f-8b8f-4262-beb2-c386cc511152" providerId="ADAL" clId="{6969F78B-49D9-D449-A1B0-C370B88B0EFC}" dt="2021-11-05T15:32:07.621" v="9" actId="478"/>
          <ac:spMkLst>
            <pc:docMk/>
            <pc:sldMk cId="3464800645" sldId="309"/>
            <ac:spMk id="14" creationId="{3CBE45D2-8E1F-F840-A4F4-E48ED2974C96}"/>
          </ac:spMkLst>
        </pc:spChg>
        <pc:spChg chg="add del mod">
          <ac:chgData name="Scott Strawbridge" userId="47b6f68f-8b8f-4262-beb2-c386cc511152" providerId="ADAL" clId="{6969F78B-49D9-D449-A1B0-C370B88B0EFC}" dt="2021-11-05T20:44:27.568" v="254" actId="478"/>
          <ac:spMkLst>
            <pc:docMk/>
            <pc:sldMk cId="3464800645" sldId="309"/>
            <ac:spMk id="15" creationId="{86B0A2C7-C9CE-4343-830F-C816848C6C62}"/>
          </ac:spMkLst>
        </pc:spChg>
      </pc:sldChg>
      <pc:sldChg chg="addSp delSp modSp mod">
        <pc:chgData name="Scott Strawbridge" userId="47b6f68f-8b8f-4262-beb2-c386cc511152" providerId="ADAL" clId="{6969F78B-49D9-D449-A1B0-C370B88B0EFC}" dt="2021-11-05T15:36:08.695" v="54"/>
        <pc:sldMkLst>
          <pc:docMk/>
          <pc:sldMk cId="2743651599" sldId="310"/>
        </pc:sldMkLst>
        <pc:spChg chg="mod">
          <ac:chgData name="Scott Strawbridge" userId="47b6f68f-8b8f-4262-beb2-c386cc511152" providerId="ADAL" clId="{6969F78B-49D9-D449-A1B0-C370B88B0EFC}" dt="2021-11-05T15:33:30.669" v="19" actId="1076"/>
          <ac:spMkLst>
            <pc:docMk/>
            <pc:sldMk cId="2743651599" sldId="310"/>
            <ac:spMk id="11" creationId="{6B026C72-047B-4A75-BA3D-FD8225946FE2}"/>
          </ac:spMkLst>
        </pc:spChg>
        <pc:spChg chg="del">
          <ac:chgData name="Scott Strawbridge" userId="47b6f68f-8b8f-4262-beb2-c386cc511152" providerId="ADAL" clId="{6969F78B-49D9-D449-A1B0-C370B88B0EFC}" dt="2021-11-05T15:32:59.823" v="14" actId="478"/>
          <ac:spMkLst>
            <pc:docMk/>
            <pc:sldMk cId="2743651599" sldId="310"/>
            <ac:spMk id="12" creationId="{101F1F85-4256-451D-8A6F-36AD3AD3DCBF}"/>
          </ac:spMkLst>
        </pc:spChg>
        <pc:spChg chg="add del mod">
          <ac:chgData name="Scott Strawbridge" userId="47b6f68f-8b8f-4262-beb2-c386cc511152" providerId="ADAL" clId="{6969F78B-49D9-D449-A1B0-C370B88B0EFC}" dt="2021-11-05T15:33:16.371" v="17" actId="478"/>
          <ac:spMkLst>
            <pc:docMk/>
            <pc:sldMk cId="2743651599" sldId="310"/>
            <ac:spMk id="14" creationId="{1075DBD0-45A1-3B49-BDB1-647253BB4CE0}"/>
          </ac:spMkLst>
        </pc:spChg>
        <pc:spChg chg="add mod">
          <ac:chgData name="Scott Strawbridge" userId="47b6f68f-8b8f-4262-beb2-c386cc511152" providerId="ADAL" clId="{6969F78B-49D9-D449-A1B0-C370B88B0EFC}" dt="2021-11-05T15:36:08.695" v="54"/>
          <ac:spMkLst>
            <pc:docMk/>
            <pc:sldMk cId="2743651599" sldId="310"/>
            <ac:spMk id="15" creationId="{A1726B46-BB50-AA4C-BC4E-1E451C830678}"/>
          </ac:spMkLst>
        </pc:spChg>
      </pc:sldChg>
      <pc:sldChg chg="addSp delSp modSp mod">
        <pc:chgData name="Scott Strawbridge" userId="47b6f68f-8b8f-4262-beb2-c386cc511152" providerId="ADAL" clId="{6969F78B-49D9-D449-A1B0-C370B88B0EFC}" dt="2021-11-05T15:36:19.985" v="57"/>
        <pc:sldMkLst>
          <pc:docMk/>
          <pc:sldMk cId="3522712890" sldId="311"/>
        </pc:sldMkLst>
        <pc:spChg chg="mod">
          <ac:chgData name="Scott Strawbridge" userId="47b6f68f-8b8f-4262-beb2-c386cc511152" providerId="ADAL" clId="{6969F78B-49D9-D449-A1B0-C370B88B0EFC}" dt="2021-11-05T15:34:37.079" v="31" actId="1076"/>
          <ac:spMkLst>
            <pc:docMk/>
            <pc:sldMk cId="3522712890" sldId="311"/>
            <ac:spMk id="11" creationId="{6B026C72-047B-4A75-BA3D-FD8225946FE2}"/>
          </ac:spMkLst>
        </pc:spChg>
        <pc:spChg chg="del">
          <ac:chgData name="Scott Strawbridge" userId="47b6f68f-8b8f-4262-beb2-c386cc511152" providerId="ADAL" clId="{6969F78B-49D9-D449-A1B0-C370B88B0EFC}" dt="2021-11-05T15:33:47.475" v="21" actId="478"/>
          <ac:spMkLst>
            <pc:docMk/>
            <pc:sldMk cId="3522712890" sldId="311"/>
            <ac:spMk id="12" creationId="{101F1F85-4256-451D-8A6F-36AD3AD3DCBF}"/>
          </ac:spMkLst>
        </pc:spChg>
        <pc:spChg chg="add del mod">
          <ac:chgData name="Scott Strawbridge" userId="47b6f68f-8b8f-4262-beb2-c386cc511152" providerId="ADAL" clId="{6969F78B-49D9-D449-A1B0-C370B88B0EFC}" dt="2021-11-05T15:34:24.229" v="29" actId="478"/>
          <ac:spMkLst>
            <pc:docMk/>
            <pc:sldMk cId="3522712890" sldId="311"/>
            <ac:spMk id="14" creationId="{DECB6E71-6C4B-094E-B62A-48732C9C29F0}"/>
          </ac:spMkLst>
        </pc:spChg>
        <pc:spChg chg="add mod">
          <ac:chgData name="Scott Strawbridge" userId="47b6f68f-8b8f-4262-beb2-c386cc511152" providerId="ADAL" clId="{6969F78B-49D9-D449-A1B0-C370B88B0EFC}" dt="2021-11-05T15:36:19.985" v="57"/>
          <ac:spMkLst>
            <pc:docMk/>
            <pc:sldMk cId="3522712890" sldId="311"/>
            <ac:spMk id="15" creationId="{5C1BB9A1-8C69-3346-BB4C-6293C7C94041}"/>
          </ac:spMkLst>
        </pc:spChg>
      </pc:sldChg>
      <pc:sldChg chg="addSp delSp modSp add mod">
        <pc:chgData name="Scott Strawbridge" userId="47b6f68f-8b8f-4262-beb2-c386cc511152" providerId="ADAL" clId="{6969F78B-49D9-D449-A1B0-C370B88B0EFC}" dt="2021-11-05T20:19:14.715" v="119" actId="14100"/>
        <pc:sldMkLst>
          <pc:docMk/>
          <pc:sldMk cId="3169740186" sldId="316"/>
        </pc:sldMkLst>
        <pc:spChg chg="add mod">
          <ac:chgData name="Scott Strawbridge" userId="47b6f68f-8b8f-4262-beb2-c386cc511152" providerId="ADAL" clId="{6969F78B-49D9-D449-A1B0-C370B88B0EFC}" dt="2021-11-05T20:19:07.535" v="118"/>
          <ac:spMkLst>
            <pc:docMk/>
            <pc:sldMk cId="3169740186" sldId="316"/>
            <ac:spMk id="9" creationId="{54BD0992-A21E-1240-874E-ECE10FBE1A0A}"/>
          </ac:spMkLst>
        </pc:spChg>
        <pc:spChg chg="mod">
          <ac:chgData name="Scott Strawbridge" userId="47b6f68f-8b8f-4262-beb2-c386cc511152" providerId="ADAL" clId="{6969F78B-49D9-D449-A1B0-C370B88B0EFC}" dt="2021-11-05T20:19:14.715" v="119" actId="14100"/>
          <ac:spMkLst>
            <pc:docMk/>
            <pc:sldMk cId="3169740186" sldId="316"/>
            <ac:spMk id="11" creationId="{6B026C72-047B-4A75-BA3D-FD8225946FE2}"/>
          </ac:spMkLst>
        </pc:spChg>
        <pc:spChg chg="del">
          <ac:chgData name="Scott Strawbridge" userId="47b6f68f-8b8f-4262-beb2-c386cc511152" providerId="ADAL" clId="{6969F78B-49D9-D449-A1B0-C370B88B0EFC}" dt="2021-11-05T20:19:06.299" v="117" actId="478"/>
          <ac:spMkLst>
            <pc:docMk/>
            <pc:sldMk cId="3169740186" sldId="316"/>
            <ac:spMk id="21" creationId="{9A42CFDF-DBBB-42AA-A4BB-711A53DDAC81}"/>
          </ac:spMkLst>
        </pc:spChg>
        <pc:picChg chg="mod">
          <ac:chgData name="Scott Strawbridge" userId="47b6f68f-8b8f-4262-beb2-c386cc511152" providerId="ADAL" clId="{6969F78B-49D9-D449-A1B0-C370B88B0EFC}" dt="2021-11-05T20:17:56.658" v="110" actId="29295"/>
          <ac:picMkLst>
            <pc:docMk/>
            <pc:sldMk cId="3169740186" sldId="316"/>
            <ac:picMk id="3" creationId="{A529D79B-BC21-4C59-8C17-7A00D56B0326}"/>
          </ac:picMkLst>
        </pc:picChg>
      </pc:sldChg>
      <pc:sldChg chg="modSp add mod">
        <pc:chgData name="Scott Strawbridge" userId="47b6f68f-8b8f-4262-beb2-c386cc511152" providerId="ADAL" clId="{6969F78B-49D9-D449-A1B0-C370B88B0EFC}" dt="2021-11-05T20:18:37.555" v="113" actId="1076"/>
        <pc:sldMkLst>
          <pc:docMk/>
          <pc:sldMk cId="1113007445" sldId="317"/>
        </pc:sldMkLst>
        <pc:spChg chg="mod">
          <ac:chgData name="Scott Strawbridge" userId="47b6f68f-8b8f-4262-beb2-c386cc511152" providerId="ADAL" clId="{6969F78B-49D9-D449-A1B0-C370B88B0EFC}" dt="2021-11-05T20:18:26.169" v="112" actId="1076"/>
          <ac:spMkLst>
            <pc:docMk/>
            <pc:sldMk cId="1113007445" sldId="317"/>
            <ac:spMk id="11" creationId="{6B026C72-047B-4A75-BA3D-FD8225946FE2}"/>
          </ac:spMkLst>
        </pc:spChg>
        <pc:spChg chg="mod">
          <ac:chgData name="Scott Strawbridge" userId="47b6f68f-8b8f-4262-beb2-c386cc511152" providerId="ADAL" clId="{6969F78B-49D9-D449-A1B0-C370B88B0EFC}" dt="2021-11-05T20:18:37.555" v="113" actId="1076"/>
          <ac:spMkLst>
            <pc:docMk/>
            <pc:sldMk cId="1113007445" sldId="317"/>
            <ac:spMk id="12" creationId="{B315A720-7E7D-4145-8F28-7C1AF2238F64}"/>
          </ac:spMkLst>
        </pc:spChg>
        <pc:picChg chg="mod">
          <ac:chgData name="Scott Strawbridge" userId="47b6f68f-8b8f-4262-beb2-c386cc511152" providerId="ADAL" clId="{6969F78B-49D9-D449-A1B0-C370B88B0EFC}" dt="2021-11-05T20:17:33.149" v="108" actId="29295"/>
          <ac:picMkLst>
            <pc:docMk/>
            <pc:sldMk cId="1113007445" sldId="317"/>
            <ac:picMk id="3" creationId="{A529D79B-BC21-4C59-8C17-7A00D56B0326}"/>
          </ac:picMkLst>
        </pc:picChg>
      </pc:sldChg>
      <pc:sldChg chg="modSp add mod">
        <pc:chgData name="Scott Strawbridge" userId="47b6f68f-8b8f-4262-beb2-c386cc511152" providerId="ADAL" clId="{6969F78B-49D9-D449-A1B0-C370B88B0EFC}" dt="2021-11-05T20:23:06.558" v="144" actId="15"/>
        <pc:sldMkLst>
          <pc:docMk/>
          <pc:sldMk cId="3912830974" sldId="318"/>
        </pc:sldMkLst>
        <pc:spChg chg="mod">
          <ac:chgData name="Scott Strawbridge" userId="47b6f68f-8b8f-4262-beb2-c386cc511152" providerId="ADAL" clId="{6969F78B-49D9-D449-A1B0-C370B88B0EFC}" dt="2021-11-05T20:23:06.558" v="144" actId="15"/>
          <ac:spMkLst>
            <pc:docMk/>
            <pc:sldMk cId="3912830974" sldId="318"/>
            <ac:spMk id="11" creationId="{6B026C72-047B-4A75-BA3D-FD8225946FE2}"/>
          </ac:spMkLst>
        </pc:spChg>
      </pc:sldChg>
      <pc:sldChg chg="modSp add del mod">
        <pc:chgData name="Scott Strawbridge" userId="47b6f68f-8b8f-4262-beb2-c386cc511152" providerId="ADAL" clId="{6969F78B-49D9-D449-A1B0-C370B88B0EFC}" dt="2021-11-05T20:30:16.288" v="179" actId="21"/>
        <pc:sldMkLst>
          <pc:docMk/>
          <pc:sldMk cId="2106698176" sldId="319"/>
        </pc:sldMkLst>
        <pc:spChg chg="mod">
          <ac:chgData name="Scott Strawbridge" userId="47b6f68f-8b8f-4262-beb2-c386cc511152" providerId="ADAL" clId="{6969F78B-49D9-D449-A1B0-C370B88B0EFC}" dt="2021-11-05T20:30:16.288" v="179" actId="21"/>
          <ac:spMkLst>
            <pc:docMk/>
            <pc:sldMk cId="2106698176" sldId="319"/>
            <ac:spMk id="11" creationId="{6B026C72-047B-4A75-BA3D-FD8225946FE2}"/>
          </ac:spMkLst>
        </pc:spChg>
      </pc:sldChg>
      <pc:sldChg chg="modSp add mod">
        <pc:chgData name="Scott Strawbridge" userId="47b6f68f-8b8f-4262-beb2-c386cc511152" providerId="ADAL" clId="{6969F78B-49D9-D449-A1B0-C370B88B0EFC}" dt="2021-11-05T20:31:03.842" v="185" actId="14100"/>
        <pc:sldMkLst>
          <pc:docMk/>
          <pc:sldMk cId="2091980526" sldId="320"/>
        </pc:sldMkLst>
        <pc:spChg chg="mod">
          <ac:chgData name="Scott Strawbridge" userId="47b6f68f-8b8f-4262-beb2-c386cc511152" providerId="ADAL" clId="{6969F78B-49D9-D449-A1B0-C370B88B0EFC}" dt="2021-11-05T20:31:03.842" v="185" actId="14100"/>
          <ac:spMkLst>
            <pc:docMk/>
            <pc:sldMk cId="2091980526" sldId="320"/>
            <ac:spMk id="11" creationId="{6B026C72-047B-4A75-BA3D-FD8225946FE2}"/>
          </ac:spMkLst>
        </pc:spChg>
      </pc:sldChg>
      <pc:sldChg chg="modSp add del mod ord">
        <pc:chgData name="Scott Strawbridge" userId="47b6f68f-8b8f-4262-beb2-c386cc511152" providerId="ADAL" clId="{6969F78B-49D9-D449-A1B0-C370B88B0EFC}" dt="2021-11-05T20:38:22.566" v="241" actId="20578"/>
        <pc:sldMkLst>
          <pc:docMk/>
          <pc:sldMk cId="840634909" sldId="321"/>
        </pc:sldMkLst>
        <pc:spChg chg="mod">
          <ac:chgData name="Scott Strawbridge" userId="47b6f68f-8b8f-4262-beb2-c386cc511152" providerId="ADAL" clId="{6969F78B-49D9-D449-A1B0-C370B88B0EFC}" dt="2021-11-05T20:38:20.627" v="239" actId="948"/>
          <ac:spMkLst>
            <pc:docMk/>
            <pc:sldMk cId="840634909" sldId="321"/>
            <ac:spMk id="11" creationId="{6B026C72-047B-4A75-BA3D-FD8225946FE2}"/>
          </ac:spMkLst>
        </pc:spChg>
        <pc:picChg chg="mod">
          <ac:chgData name="Scott Strawbridge" userId="47b6f68f-8b8f-4262-beb2-c386cc511152" providerId="ADAL" clId="{6969F78B-49D9-D449-A1B0-C370B88B0EFC}" dt="2021-11-05T20:38:21.335" v="240" actId="29295"/>
          <ac:picMkLst>
            <pc:docMk/>
            <pc:sldMk cId="840634909" sldId="321"/>
            <ac:picMk id="3" creationId="{A529D79B-BC21-4C59-8C17-7A00D56B0326}"/>
          </ac:picMkLst>
        </pc:picChg>
      </pc:sldChg>
      <pc:sldChg chg="modSp add del mod">
        <pc:chgData name="Scott Strawbridge" userId="47b6f68f-8b8f-4262-beb2-c386cc511152" providerId="ADAL" clId="{6969F78B-49D9-D449-A1B0-C370B88B0EFC}" dt="2021-11-05T20:38:36.935" v="249" actId="14100"/>
        <pc:sldMkLst>
          <pc:docMk/>
          <pc:sldMk cId="3877192705" sldId="322"/>
        </pc:sldMkLst>
        <pc:spChg chg="mod">
          <ac:chgData name="Scott Strawbridge" userId="47b6f68f-8b8f-4262-beb2-c386cc511152" providerId="ADAL" clId="{6969F78B-49D9-D449-A1B0-C370B88B0EFC}" dt="2021-11-05T20:38:36.935" v="249" actId="14100"/>
          <ac:spMkLst>
            <pc:docMk/>
            <pc:sldMk cId="3877192705" sldId="322"/>
            <ac:spMk id="11" creationId="{6B026C72-047B-4A75-BA3D-FD8225946FE2}"/>
          </ac:spMkLst>
        </pc:spChg>
      </pc:sldChg>
      <pc:sldChg chg="modSp add mod">
        <pc:chgData name="Scott Strawbridge" userId="47b6f68f-8b8f-4262-beb2-c386cc511152" providerId="ADAL" clId="{6969F78B-49D9-D449-A1B0-C370B88B0EFC}" dt="2021-11-05T20:45:05.514" v="269" actId="20577"/>
        <pc:sldMkLst>
          <pc:docMk/>
          <pc:sldMk cId="3095380179" sldId="323"/>
        </pc:sldMkLst>
        <pc:spChg chg="mod">
          <ac:chgData name="Scott Strawbridge" userId="47b6f68f-8b8f-4262-beb2-c386cc511152" providerId="ADAL" clId="{6969F78B-49D9-D449-A1B0-C370B88B0EFC}" dt="2021-11-05T20:45:05.514" v="269" actId="20577"/>
          <ac:spMkLst>
            <pc:docMk/>
            <pc:sldMk cId="3095380179" sldId="323"/>
            <ac:spMk id="7" creationId="{198B87B1-1433-4F7E-90F3-CA709222A773}"/>
          </ac:spMkLst>
        </pc:spChg>
      </pc:sldChg>
    </pc:docChg>
  </pc:docChgLst>
  <pc:docChgLst>
    <pc:chgData name="Eoin Fay" userId="5069970f-b152-46c1-bd41-17bff2c69769" providerId="ADAL" clId="{5440D5F1-49A3-4713-938E-468C29E2BE16}"/>
    <pc:docChg chg="undo redo custSel addSld delSld modSld sldOrd">
      <pc:chgData name="Eoin Fay" userId="5069970f-b152-46c1-bd41-17bff2c69769" providerId="ADAL" clId="{5440D5F1-49A3-4713-938E-468C29E2BE16}" dt="2021-11-05T21:05:14.893" v="695" actId="20577"/>
      <pc:docMkLst>
        <pc:docMk/>
      </pc:docMkLst>
      <pc:sldChg chg="modSp mod">
        <pc:chgData name="Eoin Fay" userId="5069970f-b152-46c1-bd41-17bff2c69769" providerId="ADAL" clId="{5440D5F1-49A3-4713-938E-468C29E2BE16}" dt="2021-11-05T17:57:04.991" v="445" actId="1076"/>
        <pc:sldMkLst>
          <pc:docMk/>
          <pc:sldMk cId="3676938885" sldId="276"/>
        </pc:sldMkLst>
        <pc:spChg chg="mod">
          <ac:chgData name="Eoin Fay" userId="5069970f-b152-46c1-bd41-17bff2c69769" providerId="ADAL" clId="{5440D5F1-49A3-4713-938E-468C29E2BE16}" dt="2021-11-05T17:57:02.724" v="444" actId="1076"/>
          <ac:spMkLst>
            <pc:docMk/>
            <pc:sldMk cId="3676938885" sldId="276"/>
            <ac:spMk id="8" creationId="{55BBAD13-BC3D-42ED-A777-C4EC61BA6142}"/>
          </ac:spMkLst>
        </pc:spChg>
        <pc:spChg chg="mod">
          <ac:chgData name="Eoin Fay" userId="5069970f-b152-46c1-bd41-17bff2c69769" providerId="ADAL" clId="{5440D5F1-49A3-4713-938E-468C29E2BE16}" dt="2021-11-05T17:57:04.991" v="445" actId="1076"/>
          <ac:spMkLst>
            <pc:docMk/>
            <pc:sldMk cId="3676938885" sldId="276"/>
            <ac:spMk id="13" creationId="{0A8C7AFA-1C78-4CD3-AF5B-D54A98E2754C}"/>
          </ac:spMkLst>
        </pc:spChg>
      </pc:sldChg>
      <pc:sldChg chg="modSp mod">
        <pc:chgData name="Eoin Fay" userId="5069970f-b152-46c1-bd41-17bff2c69769" providerId="ADAL" clId="{5440D5F1-49A3-4713-938E-468C29E2BE16}" dt="2021-11-05T21:01:14.005" v="632" actId="1076"/>
        <pc:sldMkLst>
          <pc:docMk/>
          <pc:sldMk cId="1981501614" sldId="304"/>
        </pc:sldMkLst>
        <pc:spChg chg="mod">
          <ac:chgData name="Eoin Fay" userId="5069970f-b152-46c1-bd41-17bff2c69769" providerId="ADAL" clId="{5440D5F1-49A3-4713-938E-468C29E2BE16}" dt="2021-11-05T21:01:14.005" v="632" actId="1076"/>
          <ac:spMkLst>
            <pc:docMk/>
            <pc:sldMk cId="1981501614" sldId="304"/>
            <ac:spMk id="11" creationId="{6B026C72-047B-4A75-BA3D-FD8225946FE2}"/>
          </ac:spMkLst>
        </pc:spChg>
        <pc:spChg chg="mod">
          <ac:chgData name="Eoin Fay" userId="5069970f-b152-46c1-bd41-17bff2c69769" providerId="ADAL" clId="{5440D5F1-49A3-4713-938E-468C29E2BE16}" dt="2021-11-05T17:57:33.517" v="459" actId="1076"/>
          <ac:spMkLst>
            <pc:docMk/>
            <pc:sldMk cId="1981501614" sldId="304"/>
            <ac:spMk id="12" creationId="{101F1F85-4256-451D-8A6F-36AD3AD3DCBF}"/>
          </ac:spMkLst>
        </pc:spChg>
        <pc:spChg chg="mod">
          <ac:chgData name="Eoin Fay" userId="5069970f-b152-46c1-bd41-17bff2c69769" providerId="ADAL" clId="{5440D5F1-49A3-4713-938E-468C29E2BE16}" dt="2021-11-02T15:34:45.860" v="416" actId="404"/>
          <ac:spMkLst>
            <pc:docMk/>
            <pc:sldMk cId="1981501614" sldId="304"/>
            <ac:spMk id="21" creationId="{9A42CFDF-DBBB-42AA-A4BB-711A53DDAC81}"/>
          </ac:spMkLst>
        </pc:spChg>
      </pc:sldChg>
      <pc:sldChg chg="addSp delSp modSp add mod">
        <pc:chgData name="Eoin Fay" userId="5069970f-b152-46c1-bd41-17bff2c69769" providerId="ADAL" clId="{5440D5F1-49A3-4713-938E-468C29E2BE16}" dt="2021-11-05T21:04:45.856" v="683" actId="1076"/>
        <pc:sldMkLst>
          <pc:docMk/>
          <pc:sldMk cId="224413519" sldId="305"/>
        </pc:sldMkLst>
        <pc:spChg chg="mod">
          <ac:chgData name="Eoin Fay" userId="5069970f-b152-46c1-bd41-17bff2c69769" providerId="ADAL" clId="{5440D5F1-49A3-4713-938E-468C29E2BE16}" dt="2021-11-05T21:04:45.856" v="683" actId="1076"/>
          <ac:spMkLst>
            <pc:docMk/>
            <pc:sldMk cId="224413519" sldId="305"/>
            <ac:spMk id="11" creationId="{6B026C72-047B-4A75-BA3D-FD8225946FE2}"/>
          </ac:spMkLst>
        </pc:spChg>
        <pc:spChg chg="del mod">
          <ac:chgData name="Eoin Fay" userId="5069970f-b152-46c1-bd41-17bff2c69769" providerId="ADAL" clId="{5440D5F1-49A3-4713-938E-468C29E2BE16}" dt="2021-11-05T17:58:10.207" v="469" actId="478"/>
          <ac:spMkLst>
            <pc:docMk/>
            <pc:sldMk cId="224413519" sldId="305"/>
            <ac:spMk id="12" creationId="{101F1F85-4256-451D-8A6F-36AD3AD3DCBF}"/>
          </ac:spMkLst>
        </pc:spChg>
        <pc:spChg chg="add mod">
          <ac:chgData name="Eoin Fay" userId="5069970f-b152-46c1-bd41-17bff2c69769" providerId="ADAL" clId="{5440D5F1-49A3-4713-938E-468C29E2BE16}" dt="2021-11-02T15:34:53.631" v="418"/>
          <ac:spMkLst>
            <pc:docMk/>
            <pc:sldMk cId="224413519" sldId="305"/>
            <ac:spMk id="13" creationId="{8EEF6212-B773-4849-8897-1A4208132EE9}"/>
          </ac:spMkLst>
        </pc:spChg>
        <pc:spChg chg="add del mod">
          <ac:chgData name="Eoin Fay" userId="5069970f-b152-46c1-bd41-17bff2c69769" providerId="ADAL" clId="{5440D5F1-49A3-4713-938E-468C29E2BE16}" dt="2021-11-05T17:58:00.928" v="466"/>
          <ac:spMkLst>
            <pc:docMk/>
            <pc:sldMk cId="224413519" sldId="305"/>
            <ac:spMk id="14" creationId="{2ABA2C4E-7A58-498B-9D4B-C8F219121AFA}"/>
          </ac:spMkLst>
        </pc:spChg>
        <pc:spChg chg="add mod">
          <ac:chgData name="Eoin Fay" userId="5069970f-b152-46c1-bd41-17bff2c69769" providerId="ADAL" clId="{5440D5F1-49A3-4713-938E-468C29E2BE16}" dt="2021-11-05T17:58:04.735" v="468"/>
          <ac:spMkLst>
            <pc:docMk/>
            <pc:sldMk cId="224413519" sldId="305"/>
            <ac:spMk id="15" creationId="{38B0C335-BEFF-4838-A2E9-FF275167B4E8}"/>
          </ac:spMkLst>
        </pc:spChg>
        <pc:spChg chg="del">
          <ac:chgData name="Eoin Fay" userId="5069970f-b152-46c1-bd41-17bff2c69769" providerId="ADAL" clId="{5440D5F1-49A3-4713-938E-468C29E2BE16}" dt="2021-11-02T15:34:53.183" v="417" actId="478"/>
          <ac:spMkLst>
            <pc:docMk/>
            <pc:sldMk cId="224413519" sldId="305"/>
            <ac:spMk id="21" creationId="{9A42CFDF-DBBB-42AA-A4BB-711A53DDAC81}"/>
          </ac:spMkLst>
        </pc:spChg>
      </pc:sldChg>
      <pc:sldChg chg="addSp delSp modSp add mod">
        <pc:chgData name="Eoin Fay" userId="5069970f-b152-46c1-bd41-17bff2c69769" providerId="ADAL" clId="{5440D5F1-49A3-4713-938E-468C29E2BE16}" dt="2021-11-05T21:05:07.714" v="694" actId="5793"/>
        <pc:sldMkLst>
          <pc:docMk/>
          <pc:sldMk cId="1434783445" sldId="306"/>
        </pc:sldMkLst>
        <pc:spChg chg="mod">
          <ac:chgData name="Eoin Fay" userId="5069970f-b152-46c1-bd41-17bff2c69769" providerId="ADAL" clId="{5440D5F1-49A3-4713-938E-468C29E2BE16}" dt="2021-11-05T21:05:07.714" v="694" actId="5793"/>
          <ac:spMkLst>
            <pc:docMk/>
            <pc:sldMk cId="1434783445" sldId="306"/>
            <ac:spMk id="11" creationId="{6B026C72-047B-4A75-BA3D-FD8225946FE2}"/>
          </ac:spMkLst>
        </pc:spChg>
        <pc:spChg chg="del">
          <ac:chgData name="Eoin Fay" userId="5069970f-b152-46c1-bd41-17bff2c69769" providerId="ADAL" clId="{5440D5F1-49A3-4713-938E-468C29E2BE16}" dt="2021-11-05T17:58:16.792" v="470" actId="478"/>
          <ac:spMkLst>
            <pc:docMk/>
            <pc:sldMk cId="1434783445" sldId="306"/>
            <ac:spMk id="12" creationId="{101F1F85-4256-451D-8A6F-36AD3AD3DCBF}"/>
          </ac:spMkLst>
        </pc:spChg>
        <pc:spChg chg="add mod">
          <ac:chgData name="Eoin Fay" userId="5069970f-b152-46c1-bd41-17bff2c69769" providerId="ADAL" clId="{5440D5F1-49A3-4713-938E-468C29E2BE16}" dt="2021-11-02T15:34:57.394" v="420"/>
          <ac:spMkLst>
            <pc:docMk/>
            <pc:sldMk cId="1434783445" sldId="306"/>
            <ac:spMk id="13" creationId="{2890239D-ED0C-466B-A20B-2F9F633338C4}"/>
          </ac:spMkLst>
        </pc:spChg>
        <pc:spChg chg="add mod">
          <ac:chgData name="Eoin Fay" userId="5069970f-b152-46c1-bd41-17bff2c69769" providerId="ADAL" clId="{5440D5F1-49A3-4713-938E-468C29E2BE16}" dt="2021-11-05T17:58:17.788" v="471"/>
          <ac:spMkLst>
            <pc:docMk/>
            <pc:sldMk cId="1434783445" sldId="306"/>
            <ac:spMk id="14" creationId="{E1E5AD30-3EB4-4883-BD23-75F84EE28637}"/>
          </ac:spMkLst>
        </pc:spChg>
        <pc:spChg chg="del">
          <ac:chgData name="Eoin Fay" userId="5069970f-b152-46c1-bd41-17bff2c69769" providerId="ADAL" clId="{5440D5F1-49A3-4713-938E-468C29E2BE16}" dt="2021-11-02T15:34:57.033" v="419" actId="478"/>
          <ac:spMkLst>
            <pc:docMk/>
            <pc:sldMk cId="1434783445" sldId="306"/>
            <ac:spMk id="21" creationId="{9A42CFDF-DBBB-42AA-A4BB-711A53DDAC81}"/>
          </ac:spMkLst>
        </pc:spChg>
      </pc:sldChg>
      <pc:sldChg chg="del">
        <pc:chgData name="Eoin Fay" userId="5069970f-b152-46c1-bd41-17bff2c69769" providerId="ADAL" clId="{5440D5F1-49A3-4713-938E-468C29E2BE16}" dt="2021-11-02T15:05:22.501" v="2" actId="47"/>
        <pc:sldMkLst>
          <pc:docMk/>
          <pc:sldMk cId="1746505860" sldId="307"/>
        </pc:sldMkLst>
      </pc:sldChg>
      <pc:sldChg chg="addSp delSp modSp add mod">
        <pc:chgData name="Eoin Fay" userId="5069970f-b152-46c1-bd41-17bff2c69769" providerId="ADAL" clId="{5440D5F1-49A3-4713-938E-468C29E2BE16}" dt="2021-11-05T17:58:47.907" v="484" actId="1076"/>
        <pc:sldMkLst>
          <pc:docMk/>
          <pc:sldMk cId="2914315241" sldId="307"/>
        </pc:sldMkLst>
        <pc:spChg chg="mod">
          <ac:chgData name="Eoin Fay" userId="5069970f-b152-46c1-bd41-17bff2c69769" providerId="ADAL" clId="{5440D5F1-49A3-4713-938E-468C29E2BE16}" dt="2021-11-05T17:58:47.907" v="484" actId="1076"/>
          <ac:spMkLst>
            <pc:docMk/>
            <pc:sldMk cId="2914315241" sldId="307"/>
            <ac:spMk id="11" creationId="{6B026C72-047B-4A75-BA3D-FD8225946FE2}"/>
          </ac:spMkLst>
        </pc:spChg>
        <pc:spChg chg="del">
          <ac:chgData name="Eoin Fay" userId="5069970f-b152-46c1-bd41-17bff2c69769" providerId="ADAL" clId="{5440D5F1-49A3-4713-938E-468C29E2BE16}" dt="2021-11-05T17:58:30.626" v="477" actId="478"/>
          <ac:spMkLst>
            <pc:docMk/>
            <pc:sldMk cId="2914315241" sldId="307"/>
            <ac:spMk id="12" creationId="{101F1F85-4256-451D-8A6F-36AD3AD3DCBF}"/>
          </ac:spMkLst>
        </pc:spChg>
        <pc:spChg chg="add mod">
          <ac:chgData name="Eoin Fay" userId="5069970f-b152-46c1-bd41-17bff2c69769" providerId="ADAL" clId="{5440D5F1-49A3-4713-938E-468C29E2BE16}" dt="2021-11-02T15:35:01.110" v="422"/>
          <ac:spMkLst>
            <pc:docMk/>
            <pc:sldMk cId="2914315241" sldId="307"/>
            <ac:spMk id="13" creationId="{775E1F28-9FA7-4F75-B542-B3638A7F6763}"/>
          </ac:spMkLst>
        </pc:spChg>
        <pc:spChg chg="add mod">
          <ac:chgData name="Eoin Fay" userId="5069970f-b152-46c1-bd41-17bff2c69769" providerId="ADAL" clId="{5440D5F1-49A3-4713-938E-468C29E2BE16}" dt="2021-11-05T17:58:41.267" v="482" actId="1076"/>
          <ac:spMkLst>
            <pc:docMk/>
            <pc:sldMk cId="2914315241" sldId="307"/>
            <ac:spMk id="14" creationId="{56FCC94F-C436-4AEB-8A36-2EC482E5D7D0}"/>
          </ac:spMkLst>
        </pc:spChg>
        <pc:spChg chg="del">
          <ac:chgData name="Eoin Fay" userId="5069970f-b152-46c1-bd41-17bff2c69769" providerId="ADAL" clId="{5440D5F1-49A3-4713-938E-468C29E2BE16}" dt="2021-11-02T15:35:00.761" v="421" actId="478"/>
          <ac:spMkLst>
            <pc:docMk/>
            <pc:sldMk cId="2914315241" sldId="307"/>
            <ac:spMk id="21" creationId="{9A42CFDF-DBBB-42AA-A4BB-711A53DDAC81}"/>
          </ac:spMkLst>
        </pc:spChg>
      </pc:sldChg>
      <pc:sldChg chg="addSp delSp modSp add mod">
        <pc:chgData name="Eoin Fay" userId="5069970f-b152-46c1-bd41-17bff2c69769" providerId="ADAL" clId="{5440D5F1-49A3-4713-938E-468C29E2BE16}" dt="2021-11-05T17:59:05.763" v="491" actId="1076"/>
        <pc:sldMkLst>
          <pc:docMk/>
          <pc:sldMk cId="734164779" sldId="308"/>
        </pc:sldMkLst>
        <pc:spChg chg="mod">
          <ac:chgData name="Eoin Fay" userId="5069970f-b152-46c1-bd41-17bff2c69769" providerId="ADAL" clId="{5440D5F1-49A3-4713-938E-468C29E2BE16}" dt="2021-11-05T17:59:05.763" v="491" actId="1076"/>
          <ac:spMkLst>
            <pc:docMk/>
            <pc:sldMk cId="734164779" sldId="308"/>
            <ac:spMk id="11" creationId="{6B026C72-047B-4A75-BA3D-FD8225946FE2}"/>
          </ac:spMkLst>
        </pc:spChg>
        <pc:spChg chg="del">
          <ac:chgData name="Eoin Fay" userId="5069970f-b152-46c1-bd41-17bff2c69769" providerId="ADAL" clId="{5440D5F1-49A3-4713-938E-468C29E2BE16}" dt="2021-11-05T17:58:51.874" v="485" actId="478"/>
          <ac:spMkLst>
            <pc:docMk/>
            <pc:sldMk cId="734164779" sldId="308"/>
            <ac:spMk id="12" creationId="{101F1F85-4256-451D-8A6F-36AD3AD3DCBF}"/>
          </ac:spMkLst>
        </pc:spChg>
        <pc:spChg chg="add mod">
          <ac:chgData name="Eoin Fay" userId="5069970f-b152-46c1-bd41-17bff2c69769" providerId="ADAL" clId="{5440D5F1-49A3-4713-938E-468C29E2BE16}" dt="2021-11-02T15:35:04.713" v="424"/>
          <ac:spMkLst>
            <pc:docMk/>
            <pc:sldMk cId="734164779" sldId="308"/>
            <ac:spMk id="13" creationId="{4A5D139F-FB09-4FB9-8EB1-952690BA2EF3}"/>
          </ac:spMkLst>
        </pc:spChg>
        <pc:spChg chg="add mod">
          <ac:chgData name="Eoin Fay" userId="5069970f-b152-46c1-bd41-17bff2c69769" providerId="ADAL" clId="{5440D5F1-49A3-4713-938E-468C29E2BE16}" dt="2021-11-05T17:58:53.055" v="486"/>
          <ac:spMkLst>
            <pc:docMk/>
            <pc:sldMk cId="734164779" sldId="308"/>
            <ac:spMk id="14" creationId="{3D00D670-6783-496E-B0C7-24795371426A}"/>
          </ac:spMkLst>
        </pc:spChg>
        <pc:spChg chg="del">
          <ac:chgData name="Eoin Fay" userId="5069970f-b152-46c1-bd41-17bff2c69769" providerId="ADAL" clId="{5440D5F1-49A3-4713-938E-468C29E2BE16}" dt="2021-11-02T15:35:04.357" v="423" actId="478"/>
          <ac:spMkLst>
            <pc:docMk/>
            <pc:sldMk cId="734164779" sldId="308"/>
            <ac:spMk id="21" creationId="{9A42CFDF-DBBB-42AA-A4BB-711A53DDAC81}"/>
          </ac:spMkLst>
        </pc:spChg>
      </pc:sldChg>
      <pc:sldChg chg="del">
        <pc:chgData name="Eoin Fay" userId="5069970f-b152-46c1-bd41-17bff2c69769" providerId="ADAL" clId="{5440D5F1-49A3-4713-938E-468C29E2BE16}" dt="2021-11-02T15:05:22.501" v="2" actId="47"/>
        <pc:sldMkLst>
          <pc:docMk/>
          <pc:sldMk cId="4181998229" sldId="308"/>
        </pc:sldMkLst>
      </pc:sldChg>
      <pc:sldChg chg="del">
        <pc:chgData name="Eoin Fay" userId="5069970f-b152-46c1-bd41-17bff2c69769" providerId="ADAL" clId="{5440D5F1-49A3-4713-938E-468C29E2BE16}" dt="2021-11-02T15:05:22.501" v="2" actId="47"/>
        <pc:sldMkLst>
          <pc:docMk/>
          <pc:sldMk cId="1142342743" sldId="309"/>
        </pc:sldMkLst>
      </pc:sldChg>
      <pc:sldChg chg="addSp delSp modSp add mod">
        <pc:chgData name="Eoin Fay" userId="5069970f-b152-46c1-bd41-17bff2c69769" providerId="ADAL" clId="{5440D5F1-49A3-4713-938E-468C29E2BE16}" dt="2021-11-05T21:00:07.196" v="615" actId="207"/>
        <pc:sldMkLst>
          <pc:docMk/>
          <pc:sldMk cId="3464800645" sldId="309"/>
        </pc:sldMkLst>
        <pc:spChg chg="mod">
          <ac:chgData name="Eoin Fay" userId="5069970f-b152-46c1-bd41-17bff2c69769" providerId="ADAL" clId="{5440D5F1-49A3-4713-938E-468C29E2BE16}" dt="2021-11-05T21:00:07.196" v="615" actId="207"/>
          <ac:spMkLst>
            <pc:docMk/>
            <pc:sldMk cId="3464800645" sldId="309"/>
            <ac:spMk id="11" creationId="{6B026C72-047B-4A75-BA3D-FD8225946FE2}"/>
          </ac:spMkLst>
        </pc:spChg>
        <pc:spChg chg="mod">
          <ac:chgData name="Eoin Fay" userId="5069970f-b152-46c1-bd41-17bff2c69769" providerId="ADAL" clId="{5440D5F1-49A3-4713-938E-468C29E2BE16}" dt="2021-11-02T15:25:10.795" v="211" actId="20577"/>
          <ac:spMkLst>
            <pc:docMk/>
            <pc:sldMk cId="3464800645" sldId="309"/>
            <ac:spMk id="12" creationId="{101F1F85-4256-451D-8A6F-36AD3AD3DCBF}"/>
          </ac:spMkLst>
        </pc:spChg>
        <pc:spChg chg="add mod">
          <ac:chgData name="Eoin Fay" userId="5069970f-b152-46c1-bd41-17bff2c69769" providerId="ADAL" clId="{5440D5F1-49A3-4713-938E-468C29E2BE16}" dt="2021-11-02T15:35:09.700" v="426"/>
          <ac:spMkLst>
            <pc:docMk/>
            <pc:sldMk cId="3464800645" sldId="309"/>
            <ac:spMk id="13" creationId="{2AA8B72D-18C0-4C16-8A19-EC65410125E3}"/>
          </ac:spMkLst>
        </pc:spChg>
        <pc:spChg chg="mod">
          <ac:chgData name="Eoin Fay" userId="5069970f-b152-46c1-bd41-17bff2c69769" providerId="ADAL" clId="{5440D5F1-49A3-4713-938E-468C29E2BE16}" dt="2021-11-05T17:59:36.486" v="499" actId="1076"/>
          <ac:spMkLst>
            <pc:docMk/>
            <pc:sldMk cId="3464800645" sldId="309"/>
            <ac:spMk id="15" creationId="{86B0A2C7-C9CE-4343-830F-C816848C6C62}"/>
          </ac:spMkLst>
        </pc:spChg>
        <pc:spChg chg="del">
          <ac:chgData name="Eoin Fay" userId="5069970f-b152-46c1-bd41-17bff2c69769" providerId="ADAL" clId="{5440D5F1-49A3-4713-938E-468C29E2BE16}" dt="2021-11-02T15:35:09.362" v="425" actId="478"/>
          <ac:spMkLst>
            <pc:docMk/>
            <pc:sldMk cId="3464800645" sldId="309"/>
            <ac:spMk id="21" creationId="{9A42CFDF-DBBB-42AA-A4BB-711A53DDAC81}"/>
          </ac:spMkLst>
        </pc:spChg>
      </pc:sldChg>
      <pc:sldChg chg="del">
        <pc:chgData name="Eoin Fay" userId="5069970f-b152-46c1-bd41-17bff2c69769" providerId="ADAL" clId="{5440D5F1-49A3-4713-938E-468C29E2BE16}" dt="2021-11-02T15:05:22.501" v="2" actId="47"/>
        <pc:sldMkLst>
          <pc:docMk/>
          <pc:sldMk cId="2367711746" sldId="310"/>
        </pc:sldMkLst>
      </pc:sldChg>
      <pc:sldChg chg="addSp delSp modSp add mod">
        <pc:chgData name="Eoin Fay" userId="5069970f-b152-46c1-bd41-17bff2c69769" providerId="ADAL" clId="{5440D5F1-49A3-4713-938E-468C29E2BE16}" dt="2021-11-05T20:59:16.965" v="609" actId="255"/>
        <pc:sldMkLst>
          <pc:docMk/>
          <pc:sldMk cId="2743651599" sldId="310"/>
        </pc:sldMkLst>
        <pc:spChg chg="mod">
          <ac:chgData name="Eoin Fay" userId="5069970f-b152-46c1-bd41-17bff2c69769" providerId="ADAL" clId="{5440D5F1-49A3-4713-938E-468C29E2BE16}" dt="2021-11-05T20:59:16.965" v="609" actId="255"/>
          <ac:spMkLst>
            <pc:docMk/>
            <pc:sldMk cId="2743651599" sldId="310"/>
            <ac:spMk id="11" creationId="{6B026C72-047B-4A75-BA3D-FD8225946FE2}"/>
          </ac:spMkLst>
        </pc:spChg>
        <pc:spChg chg="add del mod">
          <ac:chgData name="Eoin Fay" userId="5069970f-b152-46c1-bd41-17bff2c69769" providerId="ADAL" clId="{5440D5F1-49A3-4713-938E-468C29E2BE16}" dt="2021-11-05T20:56:20.951" v="537" actId="478"/>
          <ac:spMkLst>
            <pc:docMk/>
            <pc:sldMk cId="2743651599" sldId="310"/>
            <ac:spMk id="12" creationId="{D1ADE8D2-43E7-444D-8256-FE540C7BCF77}"/>
          </ac:spMkLst>
        </pc:spChg>
        <pc:spChg chg="add del mod">
          <ac:chgData name="Eoin Fay" userId="5069970f-b152-46c1-bd41-17bff2c69769" providerId="ADAL" clId="{5440D5F1-49A3-4713-938E-468C29E2BE16}" dt="2021-11-05T20:56:04.112" v="535" actId="478"/>
          <ac:spMkLst>
            <pc:docMk/>
            <pc:sldMk cId="2743651599" sldId="310"/>
            <ac:spMk id="13" creationId="{41046461-9C49-4BEB-BCEB-EE3DC41A6EB2}"/>
          </ac:spMkLst>
        </pc:spChg>
        <pc:spChg chg="add mod">
          <ac:chgData name="Eoin Fay" userId="5069970f-b152-46c1-bd41-17bff2c69769" providerId="ADAL" clId="{5440D5F1-49A3-4713-938E-468C29E2BE16}" dt="2021-11-05T20:56:21.311" v="538"/>
          <ac:spMkLst>
            <pc:docMk/>
            <pc:sldMk cId="2743651599" sldId="310"/>
            <ac:spMk id="14" creationId="{04B04C75-729B-432D-B56F-18A532AE1DD0}"/>
          </ac:spMkLst>
        </pc:spChg>
        <pc:spChg chg="del">
          <ac:chgData name="Eoin Fay" userId="5069970f-b152-46c1-bd41-17bff2c69769" providerId="ADAL" clId="{5440D5F1-49A3-4713-938E-468C29E2BE16}" dt="2021-11-05T20:58:28.443" v="594" actId="478"/>
          <ac:spMkLst>
            <pc:docMk/>
            <pc:sldMk cId="2743651599" sldId="310"/>
            <ac:spMk id="15" creationId="{A1726B46-BB50-AA4C-BC4E-1E451C830678}"/>
          </ac:spMkLst>
        </pc:spChg>
        <pc:spChg chg="del">
          <ac:chgData name="Eoin Fay" userId="5069970f-b152-46c1-bd41-17bff2c69769" providerId="ADAL" clId="{5440D5F1-49A3-4713-938E-468C29E2BE16}" dt="2021-11-02T15:35:13.135" v="427" actId="478"/>
          <ac:spMkLst>
            <pc:docMk/>
            <pc:sldMk cId="2743651599" sldId="310"/>
            <ac:spMk id="21" creationId="{9A42CFDF-DBBB-42AA-A4BB-711A53DDAC81}"/>
          </ac:spMkLst>
        </pc:spChg>
      </pc:sldChg>
      <pc:sldChg chg="del">
        <pc:chgData name="Eoin Fay" userId="5069970f-b152-46c1-bd41-17bff2c69769" providerId="ADAL" clId="{5440D5F1-49A3-4713-938E-468C29E2BE16}" dt="2021-11-02T15:05:22.501" v="2" actId="47"/>
        <pc:sldMkLst>
          <pc:docMk/>
          <pc:sldMk cId="2279370220" sldId="311"/>
        </pc:sldMkLst>
      </pc:sldChg>
      <pc:sldChg chg="addSp delSp modSp add mod">
        <pc:chgData name="Eoin Fay" userId="5069970f-b152-46c1-bd41-17bff2c69769" providerId="ADAL" clId="{5440D5F1-49A3-4713-938E-468C29E2BE16}" dt="2021-11-05T21:03:07.513" v="648" actId="403"/>
        <pc:sldMkLst>
          <pc:docMk/>
          <pc:sldMk cId="3522712890" sldId="311"/>
        </pc:sldMkLst>
        <pc:spChg chg="mod">
          <ac:chgData name="Eoin Fay" userId="5069970f-b152-46c1-bd41-17bff2c69769" providerId="ADAL" clId="{5440D5F1-49A3-4713-938E-468C29E2BE16}" dt="2021-11-05T21:03:07.513" v="648" actId="403"/>
          <ac:spMkLst>
            <pc:docMk/>
            <pc:sldMk cId="3522712890" sldId="311"/>
            <ac:spMk id="11" creationId="{6B026C72-047B-4A75-BA3D-FD8225946FE2}"/>
          </ac:spMkLst>
        </pc:spChg>
        <pc:spChg chg="add del mod">
          <ac:chgData name="Eoin Fay" userId="5069970f-b152-46c1-bd41-17bff2c69769" providerId="ADAL" clId="{5440D5F1-49A3-4713-938E-468C29E2BE16}" dt="2021-11-05T20:56:25.102" v="539" actId="478"/>
          <ac:spMkLst>
            <pc:docMk/>
            <pc:sldMk cId="3522712890" sldId="311"/>
            <ac:spMk id="12" creationId="{265ACF02-44EE-4EDE-8672-2881D1BC63A9}"/>
          </ac:spMkLst>
        </pc:spChg>
        <pc:spChg chg="add del mod">
          <ac:chgData name="Eoin Fay" userId="5069970f-b152-46c1-bd41-17bff2c69769" providerId="ADAL" clId="{5440D5F1-49A3-4713-938E-468C29E2BE16}" dt="2021-11-05T20:55:59.165" v="533" actId="478"/>
          <ac:spMkLst>
            <pc:docMk/>
            <pc:sldMk cId="3522712890" sldId="311"/>
            <ac:spMk id="13" creationId="{850A62CD-059E-494E-889A-807479EFCC25}"/>
          </ac:spMkLst>
        </pc:spChg>
        <pc:spChg chg="add mod">
          <ac:chgData name="Eoin Fay" userId="5069970f-b152-46c1-bd41-17bff2c69769" providerId="ADAL" clId="{5440D5F1-49A3-4713-938E-468C29E2BE16}" dt="2021-11-05T20:56:25.332" v="540"/>
          <ac:spMkLst>
            <pc:docMk/>
            <pc:sldMk cId="3522712890" sldId="311"/>
            <ac:spMk id="14" creationId="{D0801EAC-2441-4FB5-8907-A551143CF6D9}"/>
          </ac:spMkLst>
        </pc:spChg>
        <pc:spChg chg="del">
          <ac:chgData name="Eoin Fay" userId="5069970f-b152-46c1-bd41-17bff2c69769" providerId="ADAL" clId="{5440D5F1-49A3-4713-938E-468C29E2BE16}" dt="2021-11-05T20:58:06.421" v="582" actId="478"/>
          <ac:spMkLst>
            <pc:docMk/>
            <pc:sldMk cId="3522712890" sldId="311"/>
            <ac:spMk id="15" creationId="{5C1BB9A1-8C69-3346-BB4C-6293C7C94041}"/>
          </ac:spMkLst>
        </pc:spChg>
        <pc:spChg chg="del">
          <ac:chgData name="Eoin Fay" userId="5069970f-b152-46c1-bd41-17bff2c69769" providerId="ADAL" clId="{5440D5F1-49A3-4713-938E-468C29E2BE16}" dt="2021-11-02T15:35:17.684" v="429" actId="478"/>
          <ac:spMkLst>
            <pc:docMk/>
            <pc:sldMk cId="3522712890" sldId="311"/>
            <ac:spMk id="21" creationId="{9A42CFDF-DBBB-42AA-A4BB-711A53DDAC81}"/>
          </ac:spMkLst>
        </pc:spChg>
      </pc:sldChg>
      <pc:sldChg chg="addSp delSp modSp add mod ord">
        <pc:chgData name="Eoin Fay" userId="5069970f-b152-46c1-bd41-17bff2c69769" providerId="ADAL" clId="{5440D5F1-49A3-4713-938E-468C29E2BE16}" dt="2021-11-05T20:57:56.064" v="580" actId="207"/>
        <pc:sldMkLst>
          <pc:docMk/>
          <pc:sldMk cId="2998471331" sldId="312"/>
        </pc:sldMkLst>
        <pc:spChg chg="mod">
          <ac:chgData name="Eoin Fay" userId="5069970f-b152-46c1-bd41-17bff2c69769" providerId="ADAL" clId="{5440D5F1-49A3-4713-938E-468C29E2BE16}" dt="2021-11-05T20:57:56.064" v="580" actId="207"/>
          <ac:spMkLst>
            <pc:docMk/>
            <pc:sldMk cId="2998471331" sldId="312"/>
            <ac:spMk id="11" creationId="{6B026C72-047B-4A75-BA3D-FD8225946FE2}"/>
          </ac:spMkLst>
        </pc:spChg>
        <pc:spChg chg="del mod">
          <ac:chgData name="Eoin Fay" userId="5069970f-b152-46c1-bd41-17bff2c69769" providerId="ADAL" clId="{5440D5F1-49A3-4713-938E-468C29E2BE16}" dt="2021-11-05T20:57:44.927" v="571" actId="478"/>
          <ac:spMkLst>
            <pc:docMk/>
            <pc:sldMk cId="2998471331" sldId="312"/>
            <ac:spMk id="12" creationId="{101F1F85-4256-451D-8A6F-36AD3AD3DCBF}"/>
          </ac:spMkLst>
        </pc:spChg>
        <pc:spChg chg="add del mod">
          <ac:chgData name="Eoin Fay" userId="5069970f-b152-46c1-bd41-17bff2c69769" providerId="ADAL" clId="{5440D5F1-49A3-4713-938E-468C29E2BE16}" dt="2021-11-05T20:55:55.909" v="531" actId="478"/>
          <ac:spMkLst>
            <pc:docMk/>
            <pc:sldMk cId="2998471331" sldId="312"/>
            <ac:spMk id="13" creationId="{80AA7AC3-E48F-4524-A111-0064EBE56562}"/>
          </ac:spMkLst>
        </pc:spChg>
        <pc:spChg chg="add mod">
          <ac:chgData name="Eoin Fay" userId="5069970f-b152-46c1-bd41-17bff2c69769" providerId="ADAL" clId="{5440D5F1-49A3-4713-938E-468C29E2BE16}" dt="2021-11-05T20:55:56.242" v="532"/>
          <ac:spMkLst>
            <pc:docMk/>
            <pc:sldMk cId="2998471331" sldId="312"/>
            <ac:spMk id="14" creationId="{810153A8-FCEA-404B-BD19-5D3773CDB067}"/>
          </ac:spMkLst>
        </pc:spChg>
        <pc:spChg chg="del">
          <ac:chgData name="Eoin Fay" userId="5069970f-b152-46c1-bd41-17bff2c69769" providerId="ADAL" clId="{5440D5F1-49A3-4713-938E-468C29E2BE16}" dt="2021-11-02T15:35:23.787" v="431" actId="478"/>
          <ac:spMkLst>
            <pc:docMk/>
            <pc:sldMk cId="2998471331" sldId="312"/>
            <ac:spMk id="21" creationId="{9A42CFDF-DBBB-42AA-A4BB-711A53DDAC81}"/>
          </ac:spMkLst>
        </pc:spChg>
      </pc:sldChg>
      <pc:sldChg chg="addSp delSp modSp add mod">
        <pc:chgData name="Eoin Fay" userId="5069970f-b152-46c1-bd41-17bff2c69769" providerId="ADAL" clId="{5440D5F1-49A3-4713-938E-468C29E2BE16}" dt="2021-11-05T21:03:49.339" v="666" actId="403"/>
        <pc:sldMkLst>
          <pc:docMk/>
          <pc:sldMk cId="4113727816" sldId="313"/>
        </pc:sldMkLst>
        <pc:spChg chg="mod">
          <ac:chgData name="Eoin Fay" userId="5069970f-b152-46c1-bd41-17bff2c69769" providerId="ADAL" clId="{5440D5F1-49A3-4713-938E-468C29E2BE16}" dt="2021-11-05T21:03:49.339" v="666" actId="403"/>
          <ac:spMkLst>
            <pc:docMk/>
            <pc:sldMk cId="4113727816" sldId="313"/>
            <ac:spMk id="11" creationId="{6B026C72-047B-4A75-BA3D-FD8225946FE2}"/>
          </ac:spMkLst>
        </pc:spChg>
        <pc:spChg chg="del mod">
          <ac:chgData name="Eoin Fay" userId="5069970f-b152-46c1-bd41-17bff2c69769" providerId="ADAL" clId="{5440D5F1-49A3-4713-938E-468C29E2BE16}" dt="2021-11-05T20:57:30.058" v="561" actId="478"/>
          <ac:spMkLst>
            <pc:docMk/>
            <pc:sldMk cId="4113727816" sldId="313"/>
            <ac:spMk id="12" creationId="{101F1F85-4256-451D-8A6F-36AD3AD3DCBF}"/>
          </ac:spMkLst>
        </pc:spChg>
        <pc:spChg chg="add del mod">
          <ac:chgData name="Eoin Fay" userId="5069970f-b152-46c1-bd41-17bff2c69769" providerId="ADAL" clId="{5440D5F1-49A3-4713-938E-468C29E2BE16}" dt="2021-11-05T20:55:52.357" v="529" actId="478"/>
          <ac:spMkLst>
            <pc:docMk/>
            <pc:sldMk cId="4113727816" sldId="313"/>
            <ac:spMk id="13" creationId="{67626B6B-FFE3-44A9-8BA1-DDEA7E7226E6}"/>
          </ac:spMkLst>
        </pc:spChg>
        <pc:spChg chg="add mod">
          <ac:chgData name="Eoin Fay" userId="5069970f-b152-46c1-bd41-17bff2c69769" providerId="ADAL" clId="{5440D5F1-49A3-4713-938E-468C29E2BE16}" dt="2021-11-05T20:55:52.740" v="530"/>
          <ac:spMkLst>
            <pc:docMk/>
            <pc:sldMk cId="4113727816" sldId="313"/>
            <ac:spMk id="14" creationId="{4D415B7A-3DB0-43D0-B173-8A4365BF6637}"/>
          </ac:spMkLst>
        </pc:spChg>
        <pc:spChg chg="del">
          <ac:chgData name="Eoin Fay" userId="5069970f-b152-46c1-bd41-17bff2c69769" providerId="ADAL" clId="{5440D5F1-49A3-4713-938E-468C29E2BE16}" dt="2021-11-02T15:35:27.410" v="433" actId="478"/>
          <ac:spMkLst>
            <pc:docMk/>
            <pc:sldMk cId="4113727816" sldId="313"/>
            <ac:spMk id="21" creationId="{9A42CFDF-DBBB-42AA-A4BB-711A53DDAC81}"/>
          </ac:spMkLst>
        </pc:spChg>
      </pc:sldChg>
      <pc:sldChg chg="addSp delSp modSp add mod">
        <pc:chgData name="Eoin Fay" userId="5069970f-b152-46c1-bd41-17bff2c69769" providerId="ADAL" clId="{5440D5F1-49A3-4713-938E-468C29E2BE16}" dt="2021-11-05T21:04:14.432" v="671" actId="1076"/>
        <pc:sldMkLst>
          <pc:docMk/>
          <pc:sldMk cId="1176649961" sldId="314"/>
        </pc:sldMkLst>
        <pc:spChg chg="mod">
          <ac:chgData name="Eoin Fay" userId="5069970f-b152-46c1-bd41-17bff2c69769" providerId="ADAL" clId="{5440D5F1-49A3-4713-938E-468C29E2BE16}" dt="2021-11-05T21:04:14.432" v="671" actId="1076"/>
          <ac:spMkLst>
            <pc:docMk/>
            <pc:sldMk cId="1176649961" sldId="314"/>
            <ac:spMk id="11" creationId="{6B026C72-047B-4A75-BA3D-FD8225946FE2}"/>
          </ac:spMkLst>
        </pc:spChg>
        <pc:spChg chg="del">
          <ac:chgData name="Eoin Fay" userId="5069970f-b152-46c1-bd41-17bff2c69769" providerId="ADAL" clId="{5440D5F1-49A3-4713-938E-468C29E2BE16}" dt="2021-11-05T20:56:35.112" v="541" actId="478"/>
          <ac:spMkLst>
            <pc:docMk/>
            <pc:sldMk cId="1176649961" sldId="314"/>
            <ac:spMk id="12" creationId="{101F1F85-4256-451D-8A6F-36AD3AD3DCBF}"/>
          </ac:spMkLst>
        </pc:spChg>
        <pc:spChg chg="add del mod">
          <ac:chgData name="Eoin Fay" userId="5069970f-b152-46c1-bd41-17bff2c69769" providerId="ADAL" clId="{5440D5F1-49A3-4713-938E-468C29E2BE16}" dt="2021-11-05T20:55:48.613" v="527" actId="478"/>
          <ac:spMkLst>
            <pc:docMk/>
            <pc:sldMk cId="1176649961" sldId="314"/>
            <ac:spMk id="13" creationId="{79468137-ED02-4B2B-8FA8-0DDD128DF7BD}"/>
          </ac:spMkLst>
        </pc:spChg>
        <pc:spChg chg="add mod">
          <ac:chgData name="Eoin Fay" userId="5069970f-b152-46c1-bd41-17bff2c69769" providerId="ADAL" clId="{5440D5F1-49A3-4713-938E-468C29E2BE16}" dt="2021-11-05T20:55:49.278" v="528"/>
          <ac:spMkLst>
            <pc:docMk/>
            <pc:sldMk cId="1176649961" sldId="314"/>
            <ac:spMk id="14" creationId="{AC717783-3522-4F0C-90BD-1D1D6C7CACC8}"/>
          </ac:spMkLst>
        </pc:spChg>
        <pc:spChg chg="del">
          <ac:chgData name="Eoin Fay" userId="5069970f-b152-46c1-bd41-17bff2c69769" providerId="ADAL" clId="{5440D5F1-49A3-4713-938E-468C29E2BE16}" dt="2021-11-02T15:35:31.241" v="435" actId="478"/>
          <ac:spMkLst>
            <pc:docMk/>
            <pc:sldMk cId="1176649961" sldId="314"/>
            <ac:spMk id="21" creationId="{9A42CFDF-DBBB-42AA-A4BB-711A53DDAC81}"/>
          </ac:spMkLst>
        </pc:spChg>
      </pc:sldChg>
      <pc:sldChg chg="addSp delSp modSp add mod">
        <pc:chgData name="Eoin Fay" userId="5069970f-b152-46c1-bd41-17bff2c69769" providerId="ADAL" clId="{5440D5F1-49A3-4713-938E-468C29E2BE16}" dt="2021-11-05T21:03:41.147" v="665" actId="403"/>
        <pc:sldMkLst>
          <pc:docMk/>
          <pc:sldMk cId="3248561360" sldId="315"/>
        </pc:sldMkLst>
        <pc:spChg chg="mod">
          <ac:chgData name="Eoin Fay" userId="5069970f-b152-46c1-bd41-17bff2c69769" providerId="ADAL" clId="{5440D5F1-49A3-4713-938E-468C29E2BE16}" dt="2021-11-05T21:03:41.147" v="665" actId="403"/>
          <ac:spMkLst>
            <pc:docMk/>
            <pc:sldMk cId="3248561360" sldId="315"/>
            <ac:spMk id="11" creationId="{6B026C72-047B-4A75-BA3D-FD8225946FE2}"/>
          </ac:spMkLst>
        </pc:spChg>
        <pc:spChg chg="mod">
          <ac:chgData name="Eoin Fay" userId="5069970f-b152-46c1-bd41-17bff2c69769" providerId="ADAL" clId="{5440D5F1-49A3-4713-938E-468C29E2BE16}" dt="2021-11-05T20:55:20.758" v="517" actId="1076"/>
          <ac:spMkLst>
            <pc:docMk/>
            <pc:sldMk cId="3248561360" sldId="315"/>
            <ac:spMk id="12" creationId="{101F1F85-4256-451D-8A6F-36AD3AD3DCBF}"/>
          </ac:spMkLst>
        </pc:spChg>
        <pc:spChg chg="add del mod">
          <ac:chgData name="Eoin Fay" userId="5069970f-b152-46c1-bd41-17bff2c69769" providerId="ADAL" clId="{5440D5F1-49A3-4713-938E-468C29E2BE16}" dt="2021-11-05T20:55:04.217" v="507" actId="478"/>
          <ac:spMkLst>
            <pc:docMk/>
            <pc:sldMk cId="3248561360" sldId="315"/>
            <ac:spMk id="13" creationId="{3583039C-3274-4308-B0B4-69B24D3B3F53}"/>
          </ac:spMkLst>
        </pc:spChg>
        <pc:spChg chg="add del mod">
          <ac:chgData name="Eoin Fay" userId="5069970f-b152-46c1-bd41-17bff2c69769" providerId="ADAL" clId="{5440D5F1-49A3-4713-938E-468C29E2BE16}" dt="2021-11-02T15:35:40.079" v="440"/>
          <ac:spMkLst>
            <pc:docMk/>
            <pc:sldMk cId="3248561360" sldId="315"/>
            <ac:spMk id="14" creationId="{026777FC-8C3A-466F-BF1D-294955E1A516}"/>
          </ac:spMkLst>
        </pc:spChg>
        <pc:spChg chg="del">
          <ac:chgData name="Eoin Fay" userId="5069970f-b152-46c1-bd41-17bff2c69769" providerId="ADAL" clId="{5440D5F1-49A3-4713-938E-468C29E2BE16}" dt="2021-11-02T15:35:35.011" v="437" actId="478"/>
          <ac:spMkLst>
            <pc:docMk/>
            <pc:sldMk cId="3248561360" sldId="315"/>
            <ac:spMk id="21" creationId="{9A42CFDF-DBBB-42AA-A4BB-711A53DDAC81}"/>
          </ac:spMkLst>
        </pc:spChg>
        <pc:picChg chg="mod">
          <ac:chgData name="Eoin Fay" userId="5069970f-b152-46c1-bd41-17bff2c69769" providerId="ADAL" clId="{5440D5F1-49A3-4713-938E-468C29E2BE16}" dt="2021-11-05T20:55:10.208" v="510" actId="1076"/>
          <ac:picMkLst>
            <pc:docMk/>
            <pc:sldMk cId="3248561360" sldId="315"/>
            <ac:picMk id="3" creationId="{A529D79B-BC21-4C59-8C17-7A00D56B0326}"/>
          </ac:picMkLst>
        </pc:picChg>
      </pc:sldChg>
      <pc:sldChg chg="modSp mod">
        <pc:chgData name="Eoin Fay" userId="5069970f-b152-46c1-bd41-17bff2c69769" providerId="ADAL" clId="{5440D5F1-49A3-4713-938E-468C29E2BE16}" dt="2021-11-05T21:04:40.975" v="681" actId="20577"/>
        <pc:sldMkLst>
          <pc:docMk/>
          <pc:sldMk cId="3169740186" sldId="316"/>
        </pc:sldMkLst>
        <pc:spChg chg="mod">
          <ac:chgData name="Eoin Fay" userId="5069970f-b152-46c1-bd41-17bff2c69769" providerId="ADAL" clId="{5440D5F1-49A3-4713-938E-468C29E2BE16}" dt="2021-11-05T21:04:40.975" v="681" actId="20577"/>
          <ac:spMkLst>
            <pc:docMk/>
            <pc:sldMk cId="3169740186" sldId="316"/>
            <ac:spMk id="11" creationId="{6B026C72-047B-4A75-BA3D-FD8225946FE2}"/>
          </ac:spMkLst>
        </pc:spChg>
      </pc:sldChg>
      <pc:sldChg chg="modSp mod">
        <pc:chgData name="Eoin Fay" userId="5069970f-b152-46c1-bd41-17bff2c69769" providerId="ADAL" clId="{5440D5F1-49A3-4713-938E-468C29E2BE16}" dt="2021-11-05T21:04:53.879" v="686" actId="1076"/>
        <pc:sldMkLst>
          <pc:docMk/>
          <pc:sldMk cId="1113007445" sldId="317"/>
        </pc:sldMkLst>
        <pc:spChg chg="mod">
          <ac:chgData name="Eoin Fay" userId="5069970f-b152-46c1-bd41-17bff2c69769" providerId="ADAL" clId="{5440D5F1-49A3-4713-938E-468C29E2BE16}" dt="2021-11-05T21:04:53.879" v="686" actId="1076"/>
          <ac:spMkLst>
            <pc:docMk/>
            <pc:sldMk cId="1113007445" sldId="317"/>
            <ac:spMk id="11" creationId="{6B026C72-047B-4A75-BA3D-FD8225946FE2}"/>
          </ac:spMkLst>
        </pc:spChg>
      </pc:sldChg>
      <pc:sldChg chg="modSp mod">
        <pc:chgData name="Eoin Fay" userId="5069970f-b152-46c1-bd41-17bff2c69769" providerId="ADAL" clId="{5440D5F1-49A3-4713-938E-468C29E2BE16}" dt="2021-11-05T20:32:06.722" v="506" actId="5793"/>
        <pc:sldMkLst>
          <pc:docMk/>
          <pc:sldMk cId="3912830974" sldId="318"/>
        </pc:sldMkLst>
        <pc:spChg chg="mod">
          <ac:chgData name="Eoin Fay" userId="5069970f-b152-46c1-bd41-17bff2c69769" providerId="ADAL" clId="{5440D5F1-49A3-4713-938E-468C29E2BE16}" dt="2021-11-05T20:32:06.722" v="506" actId="5793"/>
          <ac:spMkLst>
            <pc:docMk/>
            <pc:sldMk cId="3912830974" sldId="318"/>
            <ac:spMk id="11" creationId="{6B026C72-047B-4A75-BA3D-FD8225946FE2}"/>
          </ac:spMkLst>
        </pc:spChg>
      </pc:sldChg>
      <pc:sldChg chg="modSp mod">
        <pc:chgData name="Eoin Fay" userId="5069970f-b152-46c1-bd41-17bff2c69769" providerId="ADAL" clId="{5440D5F1-49A3-4713-938E-468C29E2BE16}" dt="2021-11-05T21:05:14.893" v="695" actId="20577"/>
        <pc:sldMkLst>
          <pc:docMk/>
          <pc:sldMk cId="2106698176" sldId="319"/>
        </pc:sldMkLst>
        <pc:spChg chg="mod">
          <ac:chgData name="Eoin Fay" userId="5069970f-b152-46c1-bd41-17bff2c69769" providerId="ADAL" clId="{5440D5F1-49A3-4713-938E-468C29E2BE16}" dt="2021-11-05T21:05:14.893" v="695" actId="20577"/>
          <ac:spMkLst>
            <pc:docMk/>
            <pc:sldMk cId="2106698176" sldId="319"/>
            <ac:spMk id="11" creationId="{6B026C72-047B-4A75-BA3D-FD8225946FE2}"/>
          </ac:spMkLst>
        </pc:spChg>
      </pc:sldChg>
      <pc:sldChg chg="modSp mod">
        <pc:chgData name="Eoin Fay" userId="5069970f-b152-46c1-bd41-17bff2c69769" providerId="ADAL" clId="{5440D5F1-49A3-4713-938E-468C29E2BE16}" dt="2021-11-05T21:00:44.435" v="626" actId="1076"/>
        <pc:sldMkLst>
          <pc:docMk/>
          <pc:sldMk cId="2091980526" sldId="320"/>
        </pc:sldMkLst>
        <pc:spChg chg="mod">
          <ac:chgData name="Eoin Fay" userId="5069970f-b152-46c1-bd41-17bff2c69769" providerId="ADAL" clId="{5440D5F1-49A3-4713-938E-468C29E2BE16}" dt="2021-11-05T21:00:44.435" v="626" actId="1076"/>
          <ac:spMkLst>
            <pc:docMk/>
            <pc:sldMk cId="2091980526" sldId="320"/>
            <ac:spMk id="11" creationId="{6B026C72-047B-4A75-BA3D-FD8225946FE2}"/>
          </ac:spMkLst>
        </pc:spChg>
      </pc:sldChg>
      <pc:sldChg chg="modSp mod">
        <pc:chgData name="Eoin Fay" userId="5069970f-b152-46c1-bd41-17bff2c69769" providerId="ADAL" clId="{5440D5F1-49A3-4713-938E-468C29E2BE16}" dt="2021-11-05T21:00:16.936" v="620" actId="1076"/>
        <pc:sldMkLst>
          <pc:docMk/>
          <pc:sldMk cId="3877192705" sldId="322"/>
        </pc:sldMkLst>
        <pc:spChg chg="mod">
          <ac:chgData name="Eoin Fay" userId="5069970f-b152-46c1-bd41-17bff2c69769" providerId="ADAL" clId="{5440D5F1-49A3-4713-938E-468C29E2BE16}" dt="2021-11-05T21:00:16.936" v="620" actId="1076"/>
          <ac:spMkLst>
            <pc:docMk/>
            <pc:sldMk cId="3877192705" sldId="322"/>
            <ac:spMk id="11" creationId="{6B026C72-047B-4A75-BA3D-FD8225946FE2}"/>
          </ac:spMkLst>
        </pc:spChg>
      </pc:sldChg>
      <pc:sldChg chg="modSp mod">
        <pc:chgData name="Eoin Fay" userId="5069970f-b152-46c1-bd41-17bff2c69769" providerId="ADAL" clId="{5440D5F1-49A3-4713-938E-468C29E2BE16}" dt="2021-11-05T20:59:59.246" v="614" actId="207"/>
        <pc:sldMkLst>
          <pc:docMk/>
          <pc:sldMk cId="2321545848" sldId="324"/>
        </pc:sldMkLst>
        <pc:spChg chg="mod">
          <ac:chgData name="Eoin Fay" userId="5069970f-b152-46c1-bd41-17bff2c69769" providerId="ADAL" clId="{5440D5F1-49A3-4713-938E-468C29E2BE16}" dt="2021-11-05T20:59:59.246" v="614" actId="207"/>
          <ac:spMkLst>
            <pc:docMk/>
            <pc:sldMk cId="2321545848" sldId="324"/>
            <ac:spMk id="11" creationId="{6B026C72-047B-4A75-BA3D-FD8225946FE2}"/>
          </ac:spMkLst>
        </pc:spChg>
      </pc:sldChg>
      <pc:sldChg chg="modSp add mod">
        <pc:chgData name="Eoin Fay" userId="5069970f-b152-46c1-bd41-17bff2c69769" providerId="ADAL" clId="{5440D5F1-49A3-4713-938E-468C29E2BE16}" dt="2021-11-05T21:03:04.023" v="646" actId="403"/>
        <pc:sldMkLst>
          <pc:docMk/>
          <pc:sldMk cId="1037983318" sldId="325"/>
        </pc:sldMkLst>
        <pc:spChg chg="mod">
          <ac:chgData name="Eoin Fay" userId="5069970f-b152-46c1-bd41-17bff2c69769" providerId="ADAL" clId="{5440D5F1-49A3-4713-938E-468C29E2BE16}" dt="2021-11-05T21:03:04.023" v="646" actId="403"/>
          <ac:spMkLst>
            <pc:docMk/>
            <pc:sldMk cId="1037983318" sldId="325"/>
            <ac:spMk id="11" creationId="{6B026C72-047B-4A75-BA3D-FD8225946FE2}"/>
          </ac:spMkLst>
        </pc:spChg>
      </pc:sldChg>
      <pc:sldChg chg="modSp add mod">
        <pc:chgData name="Eoin Fay" userId="5069970f-b152-46c1-bd41-17bff2c69769" providerId="ADAL" clId="{5440D5F1-49A3-4713-938E-468C29E2BE16}" dt="2021-11-05T21:03:36.304" v="662" actId="403"/>
        <pc:sldMkLst>
          <pc:docMk/>
          <pc:sldMk cId="4080877808" sldId="326"/>
        </pc:sldMkLst>
        <pc:spChg chg="mod">
          <ac:chgData name="Eoin Fay" userId="5069970f-b152-46c1-bd41-17bff2c69769" providerId="ADAL" clId="{5440D5F1-49A3-4713-938E-468C29E2BE16}" dt="2021-11-05T21:03:36.304" v="662" actId="403"/>
          <ac:spMkLst>
            <pc:docMk/>
            <pc:sldMk cId="4080877808" sldId="326"/>
            <ac:spMk id="11" creationId="{6B026C72-047B-4A75-BA3D-FD8225946FE2}"/>
          </ac:spMkLst>
        </pc:spChg>
      </pc:sldChg>
    </pc:docChg>
  </pc:docChgLst>
  <pc:docChgLst>
    <pc:chgData name="Christine Wilson" userId="51ea58df-ddb8-4ec0-945d-500099f0cac3" providerId="ADAL" clId="{7C66845D-39A6-41BD-8E42-869046F82AC5}"/>
    <pc:docChg chg="undo custSel addSld modSld">
      <pc:chgData name="Christine Wilson" userId="51ea58df-ddb8-4ec0-945d-500099f0cac3" providerId="ADAL" clId="{7C66845D-39A6-41BD-8E42-869046F82AC5}" dt="2021-11-05T21:04:24.077" v="76" actId="29295"/>
      <pc:docMkLst>
        <pc:docMk/>
      </pc:docMkLst>
      <pc:sldChg chg="modSp mod">
        <pc:chgData name="Christine Wilson" userId="51ea58df-ddb8-4ec0-945d-500099f0cac3" providerId="ADAL" clId="{7C66845D-39A6-41BD-8E42-869046F82AC5}" dt="2021-11-05T21:02:19.466" v="63" actId="29295"/>
        <pc:sldMkLst>
          <pc:docMk/>
          <pc:sldMk cId="1981501614" sldId="304"/>
        </pc:sldMkLst>
        <pc:spChg chg="mod">
          <ac:chgData name="Christine Wilson" userId="51ea58df-ddb8-4ec0-945d-500099f0cac3" providerId="ADAL" clId="{7C66845D-39A6-41BD-8E42-869046F82AC5}" dt="2021-11-05T21:00:13.305" v="50" actId="207"/>
          <ac:spMkLst>
            <pc:docMk/>
            <pc:sldMk cId="1981501614" sldId="304"/>
            <ac:spMk id="11" creationId="{6B026C72-047B-4A75-BA3D-FD8225946FE2}"/>
          </ac:spMkLst>
        </pc:spChg>
        <pc:picChg chg="mod">
          <ac:chgData name="Christine Wilson" userId="51ea58df-ddb8-4ec0-945d-500099f0cac3" providerId="ADAL" clId="{7C66845D-39A6-41BD-8E42-869046F82AC5}" dt="2021-11-05T21:02:19.466" v="63" actId="29295"/>
          <ac:picMkLst>
            <pc:docMk/>
            <pc:sldMk cId="1981501614" sldId="304"/>
            <ac:picMk id="3" creationId="{A529D79B-BC21-4C59-8C17-7A00D56B0326}"/>
          </ac:picMkLst>
        </pc:picChg>
      </pc:sldChg>
      <pc:sldChg chg="modSp mod">
        <pc:chgData name="Christine Wilson" userId="51ea58df-ddb8-4ec0-945d-500099f0cac3" providerId="ADAL" clId="{7C66845D-39A6-41BD-8E42-869046F82AC5}" dt="2021-11-05T21:02:36.589" v="65" actId="29295"/>
        <pc:sldMkLst>
          <pc:docMk/>
          <pc:sldMk cId="224413519" sldId="305"/>
        </pc:sldMkLst>
        <pc:spChg chg="mod">
          <ac:chgData name="Christine Wilson" userId="51ea58df-ddb8-4ec0-945d-500099f0cac3" providerId="ADAL" clId="{7C66845D-39A6-41BD-8E42-869046F82AC5}" dt="2021-11-05T21:00:21.094" v="52" actId="207"/>
          <ac:spMkLst>
            <pc:docMk/>
            <pc:sldMk cId="224413519" sldId="305"/>
            <ac:spMk id="11" creationId="{6B026C72-047B-4A75-BA3D-FD8225946FE2}"/>
          </ac:spMkLst>
        </pc:spChg>
        <pc:picChg chg="mod">
          <ac:chgData name="Christine Wilson" userId="51ea58df-ddb8-4ec0-945d-500099f0cac3" providerId="ADAL" clId="{7C66845D-39A6-41BD-8E42-869046F82AC5}" dt="2021-11-05T21:02:36.589" v="65" actId="29295"/>
          <ac:picMkLst>
            <pc:docMk/>
            <pc:sldMk cId="224413519" sldId="305"/>
            <ac:picMk id="3" creationId="{A529D79B-BC21-4C59-8C17-7A00D56B0326}"/>
          </ac:picMkLst>
        </pc:picChg>
      </pc:sldChg>
      <pc:sldChg chg="modSp mod">
        <pc:chgData name="Christine Wilson" userId="51ea58df-ddb8-4ec0-945d-500099f0cac3" providerId="ADAL" clId="{7C66845D-39A6-41BD-8E42-869046F82AC5}" dt="2021-11-05T21:03:29.792" v="67" actId="29295"/>
        <pc:sldMkLst>
          <pc:docMk/>
          <pc:sldMk cId="1434783445" sldId="306"/>
        </pc:sldMkLst>
        <pc:spChg chg="mod">
          <ac:chgData name="Christine Wilson" userId="51ea58df-ddb8-4ec0-945d-500099f0cac3" providerId="ADAL" clId="{7C66845D-39A6-41BD-8E42-869046F82AC5}" dt="2021-11-05T21:00:34.751" v="54" actId="207"/>
          <ac:spMkLst>
            <pc:docMk/>
            <pc:sldMk cId="1434783445" sldId="306"/>
            <ac:spMk id="11" creationId="{6B026C72-047B-4A75-BA3D-FD8225946FE2}"/>
          </ac:spMkLst>
        </pc:spChg>
        <pc:picChg chg="mod">
          <ac:chgData name="Christine Wilson" userId="51ea58df-ddb8-4ec0-945d-500099f0cac3" providerId="ADAL" clId="{7C66845D-39A6-41BD-8E42-869046F82AC5}" dt="2021-11-05T21:03:29.792" v="67" actId="29295"/>
          <ac:picMkLst>
            <pc:docMk/>
            <pc:sldMk cId="1434783445" sldId="306"/>
            <ac:picMk id="3" creationId="{A529D79B-BC21-4C59-8C17-7A00D56B0326}"/>
          </ac:picMkLst>
        </pc:picChg>
      </pc:sldChg>
      <pc:sldChg chg="modSp mod">
        <pc:chgData name="Christine Wilson" userId="51ea58df-ddb8-4ec0-945d-500099f0cac3" providerId="ADAL" clId="{7C66845D-39A6-41BD-8E42-869046F82AC5}" dt="2021-11-05T21:03:47.885" v="69" actId="29295"/>
        <pc:sldMkLst>
          <pc:docMk/>
          <pc:sldMk cId="2914315241" sldId="307"/>
        </pc:sldMkLst>
        <pc:spChg chg="mod">
          <ac:chgData name="Christine Wilson" userId="51ea58df-ddb8-4ec0-945d-500099f0cac3" providerId="ADAL" clId="{7C66845D-39A6-41BD-8E42-869046F82AC5}" dt="2021-11-05T21:00:43.972" v="56" actId="207"/>
          <ac:spMkLst>
            <pc:docMk/>
            <pc:sldMk cId="2914315241" sldId="307"/>
            <ac:spMk id="11" creationId="{6B026C72-047B-4A75-BA3D-FD8225946FE2}"/>
          </ac:spMkLst>
        </pc:spChg>
        <pc:picChg chg="mod">
          <ac:chgData name="Christine Wilson" userId="51ea58df-ddb8-4ec0-945d-500099f0cac3" providerId="ADAL" clId="{7C66845D-39A6-41BD-8E42-869046F82AC5}" dt="2021-11-05T21:03:47.885" v="69" actId="29295"/>
          <ac:picMkLst>
            <pc:docMk/>
            <pc:sldMk cId="2914315241" sldId="307"/>
            <ac:picMk id="3" creationId="{A529D79B-BC21-4C59-8C17-7A00D56B0326}"/>
          </ac:picMkLst>
        </pc:picChg>
      </pc:sldChg>
      <pc:sldChg chg="modSp mod">
        <pc:chgData name="Christine Wilson" userId="51ea58df-ddb8-4ec0-945d-500099f0cac3" providerId="ADAL" clId="{7C66845D-39A6-41BD-8E42-869046F82AC5}" dt="2021-11-05T21:01:41.453" v="62" actId="29295"/>
        <pc:sldMkLst>
          <pc:docMk/>
          <pc:sldMk cId="734164779" sldId="308"/>
        </pc:sldMkLst>
        <pc:spChg chg="mod">
          <ac:chgData name="Christine Wilson" userId="51ea58df-ddb8-4ec0-945d-500099f0cac3" providerId="ADAL" clId="{7C66845D-39A6-41BD-8E42-869046F82AC5}" dt="2021-11-05T21:01:15.917" v="61" actId="207"/>
          <ac:spMkLst>
            <pc:docMk/>
            <pc:sldMk cId="734164779" sldId="308"/>
            <ac:spMk id="11" creationId="{6B026C72-047B-4A75-BA3D-FD8225946FE2}"/>
          </ac:spMkLst>
        </pc:spChg>
        <pc:picChg chg="mod">
          <ac:chgData name="Christine Wilson" userId="51ea58df-ddb8-4ec0-945d-500099f0cac3" providerId="ADAL" clId="{7C66845D-39A6-41BD-8E42-869046F82AC5}" dt="2021-11-05T21:01:41.453" v="62" actId="29295"/>
          <ac:picMkLst>
            <pc:docMk/>
            <pc:sldMk cId="734164779" sldId="308"/>
            <ac:picMk id="3" creationId="{A529D79B-BC21-4C59-8C17-7A00D56B0326}"/>
          </ac:picMkLst>
        </pc:picChg>
      </pc:sldChg>
      <pc:sldChg chg="modSp mod">
        <pc:chgData name="Christine Wilson" userId="51ea58df-ddb8-4ec0-945d-500099f0cac3" providerId="ADAL" clId="{7C66845D-39A6-41BD-8E42-869046F82AC5}" dt="2021-11-05T20:58:15.162" v="45" actId="20577"/>
        <pc:sldMkLst>
          <pc:docMk/>
          <pc:sldMk cId="3464800645" sldId="309"/>
        </pc:sldMkLst>
        <pc:spChg chg="mod">
          <ac:chgData name="Christine Wilson" userId="51ea58df-ddb8-4ec0-945d-500099f0cac3" providerId="ADAL" clId="{7C66845D-39A6-41BD-8E42-869046F82AC5}" dt="2021-11-05T20:58:15.162" v="45" actId="20577"/>
          <ac:spMkLst>
            <pc:docMk/>
            <pc:sldMk cId="3464800645" sldId="309"/>
            <ac:spMk id="11" creationId="{6B026C72-047B-4A75-BA3D-FD8225946FE2}"/>
          </ac:spMkLst>
        </pc:spChg>
      </pc:sldChg>
      <pc:sldChg chg="modSp mod">
        <pc:chgData name="Christine Wilson" userId="51ea58df-ddb8-4ec0-945d-500099f0cac3" providerId="ADAL" clId="{7C66845D-39A6-41BD-8E42-869046F82AC5}" dt="2021-11-05T21:02:27.464" v="64" actId="29295"/>
        <pc:sldMkLst>
          <pc:docMk/>
          <pc:sldMk cId="3169740186" sldId="316"/>
        </pc:sldMkLst>
        <pc:spChg chg="mod">
          <ac:chgData name="Christine Wilson" userId="51ea58df-ddb8-4ec0-945d-500099f0cac3" providerId="ADAL" clId="{7C66845D-39A6-41BD-8E42-869046F82AC5}" dt="2021-11-05T21:00:17.122" v="51" actId="207"/>
          <ac:spMkLst>
            <pc:docMk/>
            <pc:sldMk cId="3169740186" sldId="316"/>
            <ac:spMk id="11" creationId="{6B026C72-047B-4A75-BA3D-FD8225946FE2}"/>
          </ac:spMkLst>
        </pc:spChg>
        <pc:picChg chg="mod">
          <ac:chgData name="Christine Wilson" userId="51ea58df-ddb8-4ec0-945d-500099f0cac3" providerId="ADAL" clId="{7C66845D-39A6-41BD-8E42-869046F82AC5}" dt="2021-11-05T21:02:27.464" v="64" actId="29295"/>
          <ac:picMkLst>
            <pc:docMk/>
            <pc:sldMk cId="3169740186" sldId="316"/>
            <ac:picMk id="3" creationId="{A529D79B-BC21-4C59-8C17-7A00D56B0326}"/>
          </ac:picMkLst>
        </pc:picChg>
      </pc:sldChg>
      <pc:sldChg chg="modSp mod">
        <pc:chgData name="Christine Wilson" userId="51ea58df-ddb8-4ec0-945d-500099f0cac3" providerId="ADAL" clId="{7C66845D-39A6-41BD-8E42-869046F82AC5}" dt="2021-11-05T21:03:22.952" v="66" actId="29295"/>
        <pc:sldMkLst>
          <pc:docMk/>
          <pc:sldMk cId="1113007445" sldId="317"/>
        </pc:sldMkLst>
        <pc:spChg chg="mod">
          <ac:chgData name="Christine Wilson" userId="51ea58df-ddb8-4ec0-945d-500099f0cac3" providerId="ADAL" clId="{7C66845D-39A6-41BD-8E42-869046F82AC5}" dt="2021-11-05T21:00:30.028" v="53" actId="207"/>
          <ac:spMkLst>
            <pc:docMk/>
            <pc:sldMk cId="1113007445" sldId="317"/>
            <ac:spMk id="11" creationId="{6B026C72-047B-4A75-BA3D-FD8225946FE2}"/>
          </ac:spMkLst>
        </pc:spChg>
        <pc:picChg chg="mod">
          <ac:chgData name="Christine Wilson" userId="51ea58df-ddb8-4ec0-945d-500099f0cac3" providerId="ADAL" clId="{7C66845D-39A6-41BD-8E42-869046F82AC5}" dt="2021-11-05T21:03:22.952" v="66" actId="29295"/>
          <ac:picMkLst>
            <pc:docMk/>
            <pc:sldMk cId="1113007445" sldId="317"/>
            <ac:picMk id="3" creationId="{A529D79B-BC21-4C59-8C17-7A00D56B0326}"/>
          </ac:picMkLst>
        </pc:picChg>
      </pc:sldChg>
      <pc:sldChg chg="modSp mod">
        <pc:chgData name="Christine Wilson" userId="51ea58df-ddb8-4ec0-945d-500099f0cac3" providerId="ADAL" clId="{7C66845D-39A6-41BD-8E42-869046F82AC5}" dt="2021-11-05T21:03:35.485" v="68" actId="29295"/>
        <pc:sldMkLst>
          <pc:docMk/>
          <pc:sldMk cId="3912830974" sldId="318"/>
        </pc:sldMkLst>
        <pc:spChg chg="mod">
          <ac:chgData name="Christine Wilson" userId="51ea58df-ddb8-4ec0-945d-500099f0cac3" providerId="ADAL" clId="{7C66845D-39A6-41BD-8E42-869046F82AC5}" dt="2021-11-05T21:00:38.756" v="55" actId="207"/>
          <ac:spMkLst>
            <pc:docMk/>
            <pc:sldMk cId="3912830974" sldId="318"/>
            <ac:spMk id="11" creationId="{6B026C72-047B-4A75-BA3D-FD8225946FE2}"/>
          </ac:spMkLst>
        </pc:spChg>
        <pc:picChg chg="mod">
          <ac:chgData name="Christine Wilson" userId="51ea58df-ddb8-4ec0-945d-500099f0cac3" providerId="ADAL" clId="{7C66845D-39A6-41BD-8E42-869046F82AC5}" dt="2021-11-05T21:03:35.485" v="68" actId="29295"/>
          <ac:picMkLst>
            <pc:docMk/>
            <pc:sldMk cId="3912830974" sldId="318"/>
            <ac:picMk id="3" creationId="{A529D79B-BC21-4C59-8C17-7A00D56B0326}"/>
          </ac:picMkLst>
        </pc:picChg>
      </pc:sldChg>
      <pc:sldChg chg="modSp mod">
        <pc:chgData name="Christine Wilson" userId="51ea58df-ddb8-4ec0-945d-500099f0cac3" providerId="ADAL" clId="{7C66845D-39A6-41BD-8E42-869046F82AC5}" dt="2021-11-05T21:03:52.727" v="70" actId="29295"/>
        <pc:sldMkLst>
          <pc:docMk/>
          <pc:sldMk cId="2106698176" sldId="319"/>
        </pc:sldMkLst>
        <pc:spChg chg="mod">
          <ac:chgData name="Christine Wilson" userId="51ea58df-ddb8-4ec0-945d-500099f0cac3" providerId="ADAL" clId="{7C66845D-39A6-41BD-8E42-869046F82AC5}" dt="2021-11-05T21:00:49.828" v="57" actId="207"/>
          <ac:spMkLst>
            <pc:docMk/>
            <pc:sldMk cId="2106698176" sldId="319"/>
            <ac:spMk id="11" creationId="{6B026C72-047B-4A75-BA3D-FD8225946FE2}"/>
          </ac:spMkLst>
        </pc:spChg>
        <pc:picChg chg="mod">
          <ac:chgData name="Christine Wilson" userId="51ea58df-ddb8-4ec0-945d-500099f0cac3" providerId="ADAL" clId="{7C66845D-39A6-41BD-8E42-869046F82AC5}" dt="2021-11-05T21:03:52.727" v="70" actId="29295"/>
          <ac:picMkLst>
            <pc:docMk/>
            <pc:sldMk cId="2106698176" sldId="319"/>
            <ac:picMk id="3" creationId="{A529D79B-BC21-4C59-8C17-7A00D56B0326}"/>
          </ac:picMkLst>
        </pc:picChg>
      </pc:sldChg>
      <pc:sldChg chg="modSp mod">
        <pc:chgData name="Christine Wilson" userId="51ea58df-ddb8-4ec0-945d-500099f0cac3" providerId="ADAL" clId="{7C66845D-39A6-41BD-8E42-869046F82AC5}" dt="2021-11-05T21:03:59.234" v="71" actId="29295"/>
        <pc:sldMkLst>
          <pc:docMk/>
          <pc:sldMk cId="2091980526" sldId="320"/>
        </pc:sldMkLst>
        <pc:spChg chg="mod">
          <ac:chgData name="Christine Wilson" userId="51ea58df-ddb8-4ec0-945d-500099f0cac3" providerId="ADAL" clId="{7C66845D-39A6-41BD-8E42-869046F82AC5}" dt="2021-11-05T21:00:57.203" v="58" actId="207"/>
          <ac:spMkLst>
            <pc:docMk/>
            <pc:sldMk cId="2091980526" sldId="320"/>
            <ac:spMk id="11" creationId="{6B026C72-047B-4A75-BA3D-FD8225946FE2}"/>
          </ac:spMkLst>
        </pc:spChg>
        <pc:picChg chg="mod">
          <ac:chgData name="Christine Wilson" userId="51ea58df-ddb8-4ec0-945d-500099f0cac3" providerId="ADAL" clId="{7C66845D-39A6-41BD-8E42-869046F82AC5}" dt="2021-11-05T21:03:59.234" v="71" actId="29295"/>
          <ac:picMkLst>
            <pc:docMk/>
            <pc:sldMk cId="2091980526" sldId="320"/>
            <ac:picMk id="3" creationId="{A529D79B-BC21-4C59-8C17-7A00D56B0326}"/>
          </ac:picMkLst>
        </pc:picChg>
      </pc:sldChg>
      <pc:sldChg chg="modSp mod">
        <pc:chgData name="Christine Wilson" userId="51ea58df-ddb8-4ec0-945d-500099f0cac3" providerId="ADAL" clId="{7C66845D-39A6-41BD-8E42-869046F82AC5}" dt="2021-11-05T21:04:12.448" v="73" actId="29295"/>
        <pc:sldMkLst>
          <pc:docMk/>
          <pc:sldMk cId="840634909" sldId="321"/>
        </pc:sldMkLst>
        <pc:spChg chg="mod">
          <ac:chgData name="Christine Wilson" userId="51ea58df-ddb8-4ec0-945d-500099f0cac3" providerId="ADAL" clId="{7C66845D-39A6-41BD-8E42-869046F82AC5}" dt="2021-11-05T21:01:01.924" v="59" actId="207"/>
          <ac:spMkLst>
            <pc:docMk/>
            <pc:sldMk cId="840634909" sldId="321"/>
            <ac:spMk id="11" creationId="{6B026C72-047B-4A75-BA3D-FD8225946FE2}"/>
          </ac:spMkLst>
        </pc:spChg>
        <pc:picChg chg="mod">
          <ac:chgData name="Christine Wilson" userId="51ea58df-ddb8-4ec0-945d-500099f0cac3" providerId="ADAL" clId="{7C66845D-39A6-41BD-8E42-869046F82AC5}" dt="2021-11-05T21:04:12.448" v="73" actId="29295"/>
          <ac:picMkLst>
            <pc:docMk/>
            <pc:sldMk cId="840634909" sldId="321"/>
            <ac:picMk id="3" creationId="{A529D79B-BC21-4C59-8C17-7A00D56B0326}"/>
          </ac:picMkLst>
        </pc:picChg>
      </pc:sldChg>
      <pc:sldChg chg="modSp mod">
        <pc:chgData name="Christine Wilson" userId="51ea58df-ddb8-4ec0-945d-500099f0cac3" providerId="ADAL" clId="{7C66845D-39A6-41BD-8E42-869046F82AC5}" dt="2021-11-05T21:04:24.077" v="76" actId="29295"/>
        <pc:sldMkLst>
          <pc:docMk/>
          <pc:sldMk cId="3877192705" sldId="322"/>
        </pc:sldMkLst>
        <pc:spChg chg="mod">
          <ac:chgData name="Christine Wilson" userId="51ea58df-ddb8-4ec0-945d-500099f0cac3" providerId="ADAL" clId="{7C66845D-39A6-41BD-8E42-869046F82AC5}" dt="2021-11-05T21:01:06.731" v="60" actId="207"/>
          <ac:spMkLst>
            <pc:docMk/>
            <pc:sldMk cId="3877192705" sldId="322"/>
            <ac:spMk id="11" creationId="{6B026C72-047B-4A75-BA3D-FD8225946FE2}"/>
          </ac:spMkLst>
        </pc:spChg>
        <pc:picChg chg="mod">
          <ac:chgData name="Christine Wilson" userId="51ea58df-ddb8-4ec0-945d-500099f0cac3" providerId="ADAL" clId="{7C66845D-39A6-41BD-8E42-869046F82AC5}" dt="2021-11-05T21:04:24.077" v="76" actId="29295"/>
          <ac:picMkLst>
            <pc:docMk/>
            <pc:sldMk cId="3877192705" sldId="322"/>
            <ac:picMk id="3" creationId="{A529D79B-BC21-4C59-8C17-7A00D56B0326}"/>
          </ac:picMkLst>
        </pc:picChg>
      </pc:sldChg>
      <pc:sldChg chg="modSp add mod">
        <pc:chgData name="Christine Wilson" userId="51ea58df-ddb8-4ec0-945d-500099f0cac3" providerId="ADAL" clId="{7C66845D-39A6-41BD-8E42-869046F82AC5}" dt="2021-11-05T20:58:22.458" v="49" actId="20577"/>
        <pc:sldMkLst>
          <pc:docMk/>
          <pc:sldMk cId="2321545848" sldId="324"/>
        </pc:sldMkLst>
        <pc:spChg chg="mod">
          <ac:chgData name="Christine Wilson" userId="51ea58df-ddb8-4ec0-945d-500099f0cac3" providerId="ADAL" clId="{7C66845D-39A6-41BD-8E42-869046F82AC5}" dt="2021-11-05T20:58:22.458" v="49" actId="20577"/>
          <ac:spMkLst>
            <pc:docMk/>
            <pc:sldMk cId="2321545848" sldId="324"/>
            <ac:spMk id="11" creationId="{6B026C72-047B-4A75-BA3D-FD8225946FE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0CEC35-2962-534B-9099-134DB026A7F1}" type="datetimeFigureOut">
              <a:rPr lang="en-US" smtClean="0"/>
              <a:t>11/5/2021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F2B243-CB0B-FF4B-9CDD-0BB5F356E2A8}" type="slidenum">
              <a:rPr lang="en-US" smtClean="0"/>
              <a:t>‹#›</a:t>
            </a:fld>
            <a:endParaRPr lang="en-US"/>
          </a:p>
        </p:txBody>
      </p:sp>
    </p:spTree>
    <p:extLst>
      <p:ext uri="{BB962C8B-B14F-4D97-AF65-F5344CB8AC3E}">
        <p14:creationId xmlns:p14="http://schemas.microsoft.com/office/powerpoint/2010/main" val="4259514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F2B243-CB0B-FF4B-9CDD-0BB5F356E2A8}" type="slidenum">
              <a:rPr lang="en-US" smtClean="0"/>
              <a:t>1</a:t>
            </a:fld>
            <a:endParaRPr lang="en-US"/>
          </a:p>
        </p:txBody>
      </p:sp>
    </p:spTree>
    <p:extLst>
      <p:ext uri="{BB962C8B-B14F-4D97-AF65-F5344CB8AC3E}">
        <p14:creationId xmlns:p14="http://schemas.microsoft.com/office/powerpoint/2010/main" val="3292101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CC8F-3B31-46B0-B55A-11A26AE583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C6D5A2EF-C829-4B16-8D26-9212D90166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2655DD39-1CF7-4C9A-9542-009AC572FAFE}"/>
              </a:ext>
            </a:extLst>
          </p:cNvPr>
          <p:cNvSpPr>
            <a:spLocks noGrp="1"/>
          </p:cNvSpPr>
          <p:nvPr>
            <p:ph type="dt" sz="half" idx="10"/>
          </p:nvPr>
        </p:nvSpPr>
        <p:spPr/>
        <p:txBody>
          <a:bodyPr/>
          <a:lstStyle/>
          <a:p>
            <a:fld id="{58F8B1E6-0706-445C-A3F5-EEEA3E50B7AF}" type="datetimeFigureOut">
              <a:rPr lang="en-CA" smtClean="0"/>
              <a:t>2021-11-05</a:t>
            </a:fld>
            <a:endParaRPr lang="en-CA"/>
          </a:p>
        </p:txBody>
      </p:sp>
      <p:sp>
        <p:nvSpPr>
          <p:cNvPr id="5" name="Footer Placeholder 4">
            <a:extLst>
              <a:ext uri="{FF2B5EF4-FFF2-40B4-BE49-F238E27FC236}">
                <a16:creationId xmlns:a16="http://schemas.microsoft.com/office/drawing/2014/main" id="{A624FC36-1C32-4FB2-9514-30408EDB373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5777D22-CF00-4241-BD8F-EE7B1988C508}"/>
              </a:ext>
            </a:extLst>
          </p:cNvPr>
          <p:cNvSpPr>
            <a:spLocks noGrp="1"/>
          </p:cNvSpPr>
          <p:nvPr>
            <p:ph type="sldNum" sz="quarter" idx="12"/>
          </p:nvPr>
        </p:nvSpPr>
        <p:spPr/>
        <p:txBody>
          <a:bodyPr/>
          <a:lstStyle/>
          <a:p>
            <a:fld id="{8048AE4C-4CE8-4961-8EE1-44EAFD61B24D}" type="slidenum">
              <a:rPr lang="en-CA" smtClean="0"/>
              <a:t>‹#›</a:t>
            </a:fld>
            <a:endParaRPr lang="en-CA"/>
          </a:p>
        </p:txBody>
      </p:sp>
    </p:spTree>
    <p:extLst>
      <p:ext uri="{BB962C8B-B14F-4D97-AF65-F5344CB8AC3E}">
        <p14:creationId xmlns:p14="http://schemas.microsoft.com/office/powerpoint/2010/main" val="585165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7D7E6-A11C-4BD9-A62D-C9478E6DFC0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5B79941-C479-4E1B-AEE1-CFDA80FB33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44CCEEE-2C51-4C51-A0FC-998CA4A540B7}"/>
              </a:ext>
            </a:extLst>
          </p:cNvPr>
          <p:cNvSpPr>
            <a:spLocks noGrp="1"/>
          </p:cNvSpPr>
          <p:nvPr>
            <p:ph type="dt" sz="half" idx="10"/>
          </p:nvPr>
        </p:nvSpPr>
        <p:spPr/>
        <p:txBody>
          <a:bodyPr/>
          <a:lstStyle/>
          <a:p>
            <a:fld id="{58F8B1E6-0706-445C-A3F5-EEEA3E50B7AF}" type="datetimeFigureOut">
              <a:rPr lang="en-CA" smtClean="0"/>
              <a:t>2021-11-05</a:t>
            </a:fld>
            <a:endParaRPr lang="en-CA"/>
          </a:p>
        </p:txBody>
      </p:sp>
      <p:sp>
        <p:nvSpPr>
          <p:cNvPr id="5" name="Footer Placeholder 4">
            <a:extLst>
              <a:ext uri="{FF2B5EF4-FFF2-40B4-BE49-F238E27FC236}">
                <a16:creationId xmlns:a16="http://schemas.microsoft.com/office/drawing/2014/main" id="{1B1C36A8-BA6D-496E-9984-2233D59CBD4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AD73B93-2AC3-4EB8-8A4F-CF29202DB606}"/>
              </a:ext>
            </a:extLst>
          </p:cNvPr>
          <p:cNvSpPr>
            <a:spLocks noGrp="1"/>
          </p:cNvSpPr>
          <p:nvPr>
            <p:ph type="sldNum" sz="quarter" idx="12"/>
          </p:nvPr>
        </p:nvSpPr>
        <p:spPr/>
        <p:txBody>
          <a:bodyPr/>
          <a:lstStyle/>
          <a:p>
            <a:fld id="{8048AE4C-4CE8-4961-8EE1-44EAFD61B24D}" type="slidenum">
              <a:rPr lang="en-CA" smtClean="0"/>
              <a:t>‹#›</a:t>
            </a:fld>
            <a:endParaRPr lang="en-CA"/>
          </a:p>
        </p:txBody>
      </p:sp>
    </p:spTree>
    <p:extLst>
      <p:ext uri="{BB962C8B-B14F-4D97-AF65-F5344CB8AC3E}">
        <p14:creationId xmlns:p14="http://schemas.microsoft.com/office/powerpoint/2010/main" val="2474550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C41F99-E2BA-4721-B8E0-03AD3DA50C7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3931F85-6DFD-44B6-AE35-2F039DF748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234875F-42A3-4503-97BF-677AB56F4573}"/>
              </a:ext>
            </a:extLst>
          </p:cNvPr>
          <p:cNvSpPr>
            <a:spLocks noGrp="1"/>
          </p:cNvSpPr>
          <p:nvPr>
            <p:ph type="dt" sz="half" idx="10"/>
          </p:nvPr>
        </p:nvSpPr>
        <p:spPr/>
        <p:txBody>
          <a:bodyPr/>
          <a:lstStyle/>
          <a:p>
            <a:fld id="{58F8B1E6-0706-445C-A3F5-EEEA3E50B7AF}" type="datetimeFigureOut">
              <a:rPr lang="en-CA" smtClean="0"/>
              <a:t>2021-11-05</a:t>
            </a:fld>
            <a:endParaRPr lang="en-CA"/>
          </a:p>
        </p:txBody>
      </p:sp>
      <p:sp>
        <p:nvSpPr>
          <p:cNvPr id="5" name="Footer Placeholder 4">
            <a:extLst>
              <a:ext uri="{FF2B5EF4-FFF2-40B4-BE49-F238E27FC236}">
                <a16:creationId xmlns:a16="http://schemas.microsoft.com/office/drawing/2014/main" id="{F3BF35DC-1232-44CC-AA99-7E2080BCA2E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6B2CF06-3142-40A7-8DDD-8AD550838843}"/>
              </a:ext>
            </a:extLst>
          </p:cNvPr>
          <p:cNvSpPr>
            <a:spLocks noGrp="1"/>
          </p:cNvSpPr>
          <p:nvPr>
            <p:ph type="sldNum" sz="quarter" idx="12"/>
          </p:nvPr>
        </p:nvSpPr>
        <p:spPr/>
        <p:txBody>
          <a:bodyPr/>
          <a:lstStyle/>
          <a:p>
            <a:fld id="{8048AE4C-4CE8-4961-8EE1-44EAFD61B24D}" type="slidenum">
              <a:rPr lang="en-CA" smtClean="0"/>
              <a:t>‹#›</a:t>
            </a:fld>
            <a:endParaRPr lang="en-CA"/>
          </a:p>
        </p:txBody>
      </p:sp>
    </p:spTree>
    <p:extLst>
      <p:ext uri="{BB962C8B-B14F-4D97-AF65-F5344CB8AC3E}">
        <p14:creationId xmlns:p14="http://schemas.microsoft.com/office/powerpoint/2010/main" val="819420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5118-43FB-4B39-9605-31225F0A635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1BF0420-FFB1-4737-ACBB-1CDD339FB2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65F56B1-80E0-4C0F-9013-195B2E90D48D}"/>
              </a:ext>
            </a:extLst>
          </p:cNvPr>
          <p:cNvSpPr>
            <a:spLocks noGrp="1"/>
          </p:cNvSpPr>
          <p:nvPr>
            <p:ph type="dt" sz="half" idx="10"/>
          </p:nvPr>
        </p:nvSpPr>
        <p:spPr/>
        <p:txBody>
          <a:bodyPr/>
          <a:lstStyle/>
          <a:p>
            <a:fld id="{58F8B1E6-0706-445C-A3F5-EEEA3E50B7AF}" type="datetimeFigureOut">
              <a:rPr lang="en-CA" smtClean="0"/>
              <a:t>2021-11-05</a:t>
            </a:fld>
            <a:endParaRPr lang="en-CA"/>
          </a:p>
        </p:txBody>
      </p:sp>
      <p:sp>
        <p:nvSpPr>
          <p:cNvPr id="5" name="Footer Placeholder 4">
            <a:extLst>
              <a:ext uri="{FF2B5EF4-FFF2-40B4-BE49-F238E27FC236}">
                <a16:creationId xmlns:a16="http://schemas.microsoft.com/office/drawing/2014/main" id="{C8017999-3220-4373-94DE-D5BD36CA821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01E621A-0727-4627-BAD9-A0B5122259EE}"/>
              </a:ext>
            </a:extLst>
          </p:cNvPr>
          <p:cNvSpPr>
            <a:spLocks noGrp="1"/>
          </p:cNvSpPr>
          <p:nvPr>
            <p:ph type="sldNum" sz="quarter" idx="12"/>
          </p:nvPr>
        </p:nvSpPr>
        <p:spPr/>
        <p:txBody>
          <a:bodyPr/>
          <a:lstStyle/>
          <a:p>
            <a:fld id="{8048AE4C-4CE8-4961-8EE1-44EAFD61B24D}" type="slidenum">
              <a:rPr lang="en-CA" smtClean="0"/>
              <a:t>‹#›</a:t>
            </a:fld>
            <a:endParaRPr lang="en-CA"/>
          </a:p>
        </p:txBody>
      </p:sp>
    </p:spTree>
    <p:extLst>
      <p:ext uri="{BB962C8B-B14F-4D97-AF65-F5344CB8AC3E}">
        <p14:creationId xmlns:p14="http://schemas.microsoft.com/office/powerpoint/2010/main" val="884234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688A9-0529-482C-8BD2-5C91D7437C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CB83569-C60A-49FE-99AB-9EC5E99F47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DD7E3B-A555-4F4B-BD91-FA5EA3F54D92}"/>
              </a:ext>
            </a:extLst>
          </p:cNvPr>
          <p:cNvSpPr>
            <a:spLocks noGrp="1"/>
          </p:cNvSpPr>
          <p:nvPr>
            <p:ph type="dt" sz="half" idx="10"/>
          </p:nvPr>
        </p:nvSpPr>
        <p:spPr/>
        <p:txBody>
          <a:bodyPr/>
          <a:lstStyle/>
          <a:p>
            <a:fld id="{58F8B1E6-0706-445C-A3F5-EEEA3E50B7AF}" type="datetimeFigureOut">
              <a:rPr lang="en-CA" smtClean="0"/>
              <a:t>2021-11-05</a:t>
            </a:fld>
            <a:endParaRPr lang="en-CA"/>
          </a:p>
        </p:txBody>
      </p:sp>
      <p:sp>
        <p:nvSpPr>
          <p:cNvPr id="5" name="Footer Placeholder 4">
            <a:extLst>
              <a:ext uri="{FF2B5EF4-FFF2-40B4-BE49-F238E27FC236}">
                <a16:creationId xmlns:a16="http://schemas.microsoft.com/office/drawing/2014/main" id="{D084F445-92FC-4611-AEB1-50F0751AB78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ACB4E36-939C-4EF6-AA4F-ECA956DE1E2F}"/>
              </a:ext>
            </a:extLst>
          </p:cNvPr>
          <p:cNvSpPr>
            <a:spLocks noGrp="1"/>
          </p:cNvSpPr>
          <p:nvPr>
            <p:ph type="sldNum" sz="quarter" idx="12"/>
          </p:nvPr>
        </p:nvSpPr>
        <p:spPr/>
        <p:txBody>
          <a:bodyPr/>
          <a:lstStyle/>
          <a:p>
            <a:fld id="{8048AE4C-4CE8-4961-8EE1-44EAFD61B24D}" type="slidenum">
              <a:rPr lang="en-CA" smtClean="0"/>
              <a:t>‹#›</a:t>
            </a:fld>
            <a:endParaRPr lang="en-CA"/>
          </a:p>
        </p:txBody>
      </p:sp>
    </p:spTree>
    <p:extLst>
      <p:ext uri="{BB962C8B-B14F-4D97-AF65-F5344CB8AC3E}">
        <p14:creationId xmlns:p14="http://schemas.microsoft.com/office/powerpoint/2010/main" val="1113797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246BE-46B6-46A6-BBDF-CFE4AE5AAAB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9A52A8E-1932-42B0-83CF-2828139120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6E7FF240-1E33-4B5C-810D-D8424EEAE5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4195F708-403B-4417-BD80-2B874E401ADF}"/>
              </a:ext>
            </a:extLst>
          </p:cNvPr>
          <p:cNvSpPr>
            <a:spLocks noGrp="1"/>
          </p:cNvSpPr>
          <p:nvPr>
            <p:ph type="dt" sz="half" idx="10"/>
          </p:nvPr>
        </p:nvSpPr>
        <p:spPr/>
        <p:txBody>
          <a:bodyPr/>
          <a:lstStyle/>
          <a:p>
            <a:fld id="{58F8B1E6-0706-445C-A3F5-EEEA3E50B7AF}" type="datetimeFigureOut">
              <a:rPr lang="en-CA" smtClean="0"/>
              <a:t>2021-11-05</a:t>
            </a:fld>
            <a:endParaRPr lang="en-CA"/>
          </a:p>
        </p:txBody>
      </p:sp>
      <p:sp>
        <p:nvSpPr>
          <p:cNvPr id="6" name="Footer Placeholder 5">
            <a:extLst>
              <a:ext uri="{FF2B5EF4-FFF2-40B4-BE49-F238E27FC236}">
                <a16:creationId xmlns:a16="http://schemas.microsoft.com/office/drawing/2014/main" id="{DA84F87A-7EFF-4B4D-805A-840CF03EBD6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548DAAE-83FC-4A21-8541-DCA74A2DB7D1}"/>
              </a:ext>
            </a:extLst>
          </p:cNvPr>
          <p:cNvSpPr>
            <a:spLocks noGrp="1"/>
          </p:cNvSpPr>
          <p:nvPr>
            <p:ph type="sldNum" sz="quarter" idx="12"/>
          </p:nvPr>
        </p:nvSpPr>
        <p:spPr/>
        <p:txBody>
          <a:bodyPr/>
          <a:lstStyle/>
          <a:p>
            <a:fld id="{8048AE4C-4CE8-4961-8EE1-44EAFD61B24D}" type="slidenum">
              <a:rPr lang="en-CA" smtClean="0"/>
              <a:t>‹#›</a:t>
            </a:fld>
            <a:endParaRPr lang="en-CA"/>
          </a:p>
        </p:txBody>
      </p:sp>
    </p:spTree>
    <p:extLst>
      <p:ext uri="{BB962C8B-B14F-4D97-AF65-F5344CB8AC3E}">
        <p14:creationId xmlns:p14="http://schemas.microsoft.com/office/powerpoint/2010/main" val="404996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B735D-4BB6-41FA-AF5A-88606DB8AA9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F4A6754-2E7D-44B2-8D82-203374BD50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1BC6F7-33D8-4997-98A3-EEAF64D2F6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E6BD5973-3282-4563-B5C5-B9E35A4363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334613-A397-4432-8678-B23D3A622A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6CAB204B-864A-4359-9569-2D449D9FBF80}"/>
              </a:ext>
            </a:extLst>
          </p:cNvPr>
          <p:cNvSpPr>
            <a:spLocks noGrp="1"/>
          </p:cNvSpPr>
          <p:nvPr>
            <p:ph type="dt" sz="half" idx="10"/>
          </p:nvPr>
        </p:nvSpPr>
        <p:spPr/>
        <p:txBody>
          <a:bodyPr/>
          <a:lstStyle/>
          <a:p>
            <a:fld id="{58F8B1E6-0706-445C-A3F5-EEEA3E50B7AF}" type="datetimeFigureOut">
              <a:rPr lang="en-CA" smtClean="0"/>
              <a:t>2021-11-05</a:t>
            </a:fld>
            <a:endParaRPr lang="en-CA"/>
          </a:p>
        </p:txBody>
      </p:sp>
      <p:sp>
        <p:nvSpPr>
          <p:cNvPr id="8" name="Footer Placeholder 7">
            <a:extLst>
              <a:ext uri="{FF2B5EF4-FFF2-40B4-BE49-F238E27FC236}">
                <a16:creationId xmlns:a16="http://schemas.microsoft.com/office/drawing/2014/main" id="{E72CFAEB-2C6D-4FE7-903C-5FA22FEC88D6}"/>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54710E47-4634-4032-BD86-4BFD2725AB70}"/>
              </a:ext>
            </a:extLst>
          </p:cNvPr>
          <p:cNvSpPr>
            <a:spLocks noGrp="1"/>
          </p:cNvSpPr>
          <p:nvPr>
            <p:ph type="sldNum" sz="quarter" idx="12"/>
          </p:nvPr>
        </p:nvSpPr>
        <p:spPr/>
        <p:txBody>
          <a:bodyPr/>
          <a:lstStyle/>
          <a:p>
            <a:fld id="{8048AE4C-4CE8-4961-8EE1-44EAFD61B24D}" type="slidenum">
              <a:rPr lang="en-CA" smtClean="0"/>
              <a:t>‹#›</a:t>
            </a:fld>
            <a:endParaRPr lang="en-CA"/>
          </a:p>
        </p:txBody>
      </p:sp>
    </p:spTree>
    <p:extLst>
      <p:ext uri="{BB962C8B-B14F-4D97-AF65-F5344CB8AC3E}">
        <p14:creationId xmlns:p14="http://schemas.microsoft.com/office/powerpoint/2010/main" val="2193305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C9813-A820-4020-8EF5-0DE7A56ABF2E}"/>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E3EFE2F0-1960-4A43-BB64-A0B8DBA39B8D}"/>
              </a:ext>
            </a:extLst>
          </p:cNvPr>
          <p:cNvSpPr>
            <a:spLocks noGrp="1"/>
          </p:cNvSpPr>
          <p:nvPr>
            <p:ph type="dt" sz="half" idx="10"/>
          </p:nvPr>
        </p:nvSpPr>
        <p:spPr/>
        <p:txBody>
          <a:bodyPr/>
          <a:lstStyle/>
          <a:p>
            <a:fld id="{58F8B1E6-0706-445C-A3F5-EEEA3E50B7AF}" type="datetimeFigureOut">
              <a:rPr lang="en-CA" smtClean="0"/>
              <a:t>2021-11-05</a:t>
            </a:fld>
            <a:endParaRPr lang="en-CA"/>
          </a:p>
        </p:txBody>
      </p:sp>
      <p:sp>
        <p:nvSpPr>
          <p:cNvPr id="4" name="Footer Placeholder 3">
            <a:extLst>
              <a:ext uri="{FF2B5EF4-FFF2-40B4-BE49-F238E27FC236}">
                <a16:creationId xmlns:a16="http://schemas.microsoft.com/office/drawing/2014/main" id="{04EFB129-FB29-4D40-B0E5-A76CC4E89B3C}"/>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EA67C520-449C-435E-ACD0-B2E5264FD9F3}"/>
              </a:ext>
            </a:extLst>
          </p:cNvPr>
          <p:cNvSpPr>
            <a:spLocks noGrp="1"/>
          </p:cNvSpPr>
          <p:nvPr>
            <p:ph type="sldNum" sz="quarter" idx="12"/>
          </p:nvPr>
        </p:nvSpPr>
        <p:spPr/>
        <p:txBody>
          <a:bodyPr/>
          <a:lstStyle/>
          <a:p>
            <a:fld id="{8048AE4C-4CE8-4961-8EE1-44EAFD61B24D}" type="slidenum">
              <a:rPr lang="en-CA" smtClean="0"/>
              <a:t>‹#›</a:t>
            </a:fld>
            <a:endParaRPr lang="en-CA"/>
          </a:p>
        </p:txBody>
      </p:sp>
    </p:spTree>
    <p:extLst>
      <p:ext uri="{BB962C8B-B14F-4D97-AF65-F5344CB8AC3E}">
        <p14:creationId xmlns:p14="http://schemas.microsoft.com/office/powerpoint/2010/main" val="1387765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FF5A92-21F3-4B53-AB18-22A1AD7C462E}"/>
              </a:ext>
            </a:extLst>
          </p:cNvPr>
          <p:cNvSpPr>
            <a:spLocks noGrp="1"/>
          </p:cNvSpPr>
          <p:nvPr>
            <p:ph type="dt" sz="half" idx="10"/>
          </p:nvPr>
        </p:nvSpPr>
        <p:spPr/>
        <p:txBody>
          <a:bodyPr/>
          <a:lstStyle/>
          <a:p>
            <a:fld id="{58F8B1E6-0706-445C-A3F5-EEEA3E50B7AF}" type="datetimeFigureOut">
              <a:rPr lang="en-CA" smtClean="0"/>
              <a:t>2021-11-05</a:t>
            </a:fld>
            <a:endParaRPr lang="en-CA"/>
          </a:p>
        </p:txBody>
      </p:sp>
      <p:sp>
        <p:nvSpPr>
          <p:cNvPr id="3" name="Footer Placeholder 2">
            <a:extLst>
              <a:ext uri="{FF2B5EF4-FFF2-40B4-BE49-F238E27FC236}">
                <a16:creationId xmlns:a16="http://schemas.microsoft.com/office/drawing/2014/main" id="{7D21BE7C-A692-428F-BD2D-7AC002829BEC}"/>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712EB85D-2D7B-47D0-9124-6101B40C8BAF}"/>
              </a:ext>
            </a:extLst>
          </p:cNvPr>
          <p:cNvSpPr>
            <a:spLocks noGrp="1"/>
          </p:cNvSpPr>
          <p:nvPr>
            <p:ph type="sldNum" sz="quarter" idx="12"/>
          </p:nvPr>
        </p:nvSpPr>
        <p:spPr/>
        <p:txBody>
          <a:bodyPr/>
          <a:lstStyle/>
          <a:p>
            <a:fld id="{8048AE4C-4CE8-4961-8EE1-44EAFD61B24D}" type="slidenum">
              <a:rPr lang="en-CA" smtClean="0"/>
              <a:t>‹#›</a:t>
            </a:fld>
            <a:endParaRPr lang="en-CA"/>
          </a:p>
        </p:txBody>
      </p:sp>
    </p:spTree>
    <p:extLst>
      <p:ext uri="{BB962C8B-B14F-4D97-AF65-F5344CB8AC3E}">
        <p14:creationId xmlns:p14="http://schemas.microsoft.com/office/powerpoint/2010/main" val="3025686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A95B2-D916-4E6C-846D-A813A1B368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B4D7855D-7691-4F0B-9741-486E092F51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A4023BA-23A4-44AC-84F9-B03FBC1E8F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06242E-3A0F-484F-83FF-7D27ABEED2CE}"/>
              </a:ext>
            </a:extLst>
          </p:cNvPr>
          <p:cNvSpPr>
            <a:spLocks noGrp="1"/>
          </p:cNvSpPr>
          <p:nvPr>
            <p:ph type="dt" sz="half" idx="10"/>
          </p:nvPr>
        </p:nvSpPr>
        <p:spPr/>
        <p:txBody>
          <a:bodyPr/>
          <a:lstStyle/>
          <a:p>
            <a:fld id="{58F8B1E6-0706-445C-A3F5-EEEA3E50B7AF}" type="datetimeFigureOut">
              <a:rPr lang="en-CA" smtClean="0"/>
              <a:t>2021-11-05</a:t>
            </a:fld>
            <a:endParaRPr lang="en-CA"/>
          </a:p>
        </p:txBody>
      </p:sp>
      <p:sp>
        <p:nvSpPr>
          <p:cNvPr id="6" name="Footer Placeholder 5">
            <a:extLst>
              <a:ext uri="{FF2B5EF4-FFF2-40B4-BE49-F238E27FC236}">
                <a16:creationId xmlns:a16="http://schemas.microsoft.com/office/drawing/2014/main" id="{6035C97F-97C9-4948-AA91-4FB0B656798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651E24A-781E-43E3-B984-90CDF08E83BF}"/>
              </a:ext>
            </a:extLst>
          </p:cNvPr>
          <p:cNvSpPr>
            <a:spLocks noGrp="1"/>
          </p:cNvSpPr>
          <p:nvPr>
            <p:ph type="sldNum" sz="quarter" idx="12"/>
          </p:nvPr>
        </p:nvSpPr>
        <p:spPr/>
        <p:txBody>
          <a:bodyPr/>
          <a:lstStyle/>
          <a:p>
            <a:fld id="{8048AE4C-4CE8-4961-8EE1-44EAFD61B24D}" type="slidenum">
              <a:rPr lang="en-CA" smtClean="0"/>
              <a:t>‹#›</a:t>
            </a:fld>
            <a:endParaRPr lang="en-CA"/>
          </a:p>
        </p:txBody>
      </p:sp>
    </p:spTree>
    <p:extLst>
      <p:ext uri="{BB962C8B-B14F-4D97-AF65-F5344CB8AC3E}">
        <p14:creationId xmlns:p14="http://schemas.microsoft.com/office/powerpoint/2010/main" val="398683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94124-DA00-4AD6-9C0F-61E37D30FF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4EE7E69-FA65-4748-B0C5-2DD4F3BCFE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31E7F3DF-C603-4F30-9916-7661807BC5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572B2E-341F-43A2-AA6F-9F2D4415DA95}"/>
              </a:ext>
            </a:extLst>
          </p:cNvPr>
          <p:cNvSpPr>
            <a:spLocks noGrp="1"/>
          </p:cNvSpPr>
          <p:nvPr>
            <p:ph type="dt" sz="half" idx="10"/>
          </p:nvPr>
        </p:nvSpPr>
        <p:spPr/>
        <p:txBody>
          <a:bodyPr/>
          <a:lstStyle/>
          <a:p>
            <a:fld id="{58F8B1E6-0706-445C-A3F5-EEEA3E50B7AF}" type="datetimeFigureOut">
              <a:rPr lang="en-CA" smtClean="0"/>
              <a:t>2021-11-05</a:t>
            </a:fld>
            <a:endParaRPr lang="en-CA"/>
          </a:p>
        </p:txBody>
      </p:sp>
      <p:sp>
        <p:nvSpPr>
          <p:cNvPr id="6" name="Footer Placeholder 5">
            <a:extLst>
              <a:ext uri="{FF2B5EF4-FFF2-40B4-BE49-F238E27FC236}">
                <a16:creationId xmlns:a16="http://schemas.microsoft.com/office/drawing/2014/main" id="{9311C926-9911-41C0-95B9-64D7E506748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7428CA8-C383-48D0-9AF5-D4A84093363D}"/>
              </a:ext>
            </a:extLst>
          </p:cNvPr>
          <p:cNvSpPr>
            <a:spLocks noGrp="1"/>
          </p:cNvSpPr>
          <p:nvPr>
            <p:ph type="sldNum" sz="quarter" idx="12"/>
          </p:nvPr>
        </p:nvSpPr>
        <p:spPr/>
        <p:txBody>
          <a:bodyPr/>
          <a:lstStyle/>
          <a:p>
            <a:fld id="{8048AE4C-4CE8-4961-8EE1-44EAFD61B24D}" type="slidenum">
              <a:rPr lang="en-CA" smtClean="0"/>
              <a:t>‹#›</a:t>
            </a:fld>
            <a:endParaRPr lang="en-CA"/>
          </a:p>
        </p:txBody>
      </p:sp>
    </p:spTree>
    <p:extLst>
      <p:ext uri="{BB962C8B-B14F-4D97-AF65-F5344CB8AC3E}">
        <p14:creationId xmlns:p14="http://schemas.microsoft.com/office/powerpoint/2010/main" val="1197061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853CD7-55B8-46E6-9279-C7BA6950D0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36F8EBD-2667-4DE6-A3E6-4EA3359CF0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196FDE5-5188-444E-AD38-F9B2939003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F8B1E6-0706-445C-A3F5-EEEA3E50B7AF}" type="datetimeFigureOut">
              <a:rPr lang="en-CA" smtClean="0"/>
              <a:t>2021-11-05</a:t>
            </a:fld>
            <a:endParaRPr lang="en-CA"/>
          </a:p>
        </p:txBody>
      </p:sp>
      <p:sp>
        <p:nvSpPr>
          <p:cNvPr id="5" name="Footer Placeholder 4">
            <a:extLst>
              <a:ext uri="{FF2B5EF4-FFF2-40B4-BE49-F238E27FC236}">
                <a16:creationId xmlns:a16="http://schemas.microsoft.com/office/drawing/2014/main" id="{0C357206-25B4-4CA0-B9AE-07F0807175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2E9C58B3-D5FA-498C-AC9C-7FA7860893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48AE4C-4CE8-4961-8EE1-44EAFD61B24D}" type="slidenum">
              <a:rPr lang="en-CA" smtClean="0"/>
              <a:t>‹#›</a:t>
            </a:fld>
            <a:endParaRPr lang="en-CA"/>
          </a:p>
        </p:txBody>
      </p:sp>
    </p:spTree>
    <p:extLst>
      <p:ext uri="{BB962C8B-B14F-4D97-AF65-F5344CB8AC3E}">
        <p14:creationId xmlns:p14="http://schemas.microsoft.com/office/powerpoint/2010/main" val="1081181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0C9052D-4DCC-4B33-8304-BA9C315581D8}"/>
              </a:ext>
            </a:extLst>
          </p:cNvPr>
          <p:cNvSpPr txBox="1"/>
          <p:nvPr/>
        </p:nvSpPr>
        <p:spPr>
          <a:xfrm>
            <a:off x="3048000" y="3244334"/>
            <a:ext cx="6096000" cy="369332"/>
          </a:xfrm>
          <a:prstGeom prst="rect">
            <a:avLst/>
          </a:prstGeom>
          <a:noFill/>
        </p:spPr>
        <p:txBody>
          <a:bodyPr wrap="square">
            <a:spAutoFit/>
          </a:bodyPr>
          <a:lstStyle/>
          <a:p>
            <a:r>
              <a:rPr lang="en-US"/>
              <a:t> </a:t>
            </a:r>
          </a:p>
        </p:txBody>
      </p:sp>
      <p:pic>
        <p:nvPicPr>
          <p:cNvPr id="11" name="Picture 10" descr="A picture containing text, sign, outdoor&#10;&#10;Description automatically generated">
            <a:extLst>
              <a:ext uri="{FF2B5EF4-FFF2-40B4-BE49-F238E27FC236}">
                <a16:creationId xmlns:a16="http://schemas.microsoft.com/office/drawing/2014/main" id="{DEA2B503-4E7D-490D-A1B4-B46DBDD51B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3721" y="254407"/>
            <a:ext cx="6283326" cy="6410740"/>
          </a:xfrm>
          <a:prstGeom prst="rect">
            <a:avLst/>
          </a:prstGeom>
        </p:spPr>
      </p:pic>
      <p:sp>
        <p:nvSpPr>
          <p:cNvPr id="14" name="TextBox 13">
            <a:extLst>
              <a:ext uri="{FF2B5EF4-FFF2-40B4-BE49-F238E27FC236}">
                <a16:creationId xmlns:a16="http://schemas.microsoft.com/office/drawing/2014/main" id="{9EF05B36-6D33-4235-89F9-79880316839D}"/>
              </a:ext>
            </a:extLst>
          </p:cNvPr>
          <p:cNvSpPr txBox="1"/>
          <p:nvPr/>
        </p:nvSpPr>
        <p:spPr>
          <a:xfrm>
            <a:off x="246888" y="874454"/>
            <a:ext cx="5079492" cy="3139321"/>
          </a:xfrm>
          <a:prstGeom prst="rect">
            <a:avLst/>
          </a:prstGeom>
          <a:noFill/>
        </p:spPr>
        <p:txBody>
          <a:bodyPr wrap="square" rtlCol="0">
            <a:spAutoFit/>
          </a:bodyPr>
          <a:lstStyle/>
          <a:p>
            <a:pPr algn="ctr"/>
            <a:r>
              <a:rPr lang="en-US" sz="6600">
                <a:solidFill>
                  <a:srgbClr val="09426A"/>
                </a:solidFill>
                <a:latin typeface="Arimo" panose="020B0604020202020204" pitchFamily="34" charset="0"/>
                <a:ea typeface="Arimo" panose="020B0604020202020204" pitchFamily="34" charset="0"/>
                <a:cs typeface="Arimo" panose="020B0604020202020204" pitchFamily="34" charset="0"/>
              </a:rPr>
              <a:t>Introducing New Categories</a:t>
            </a:r>
          </a:p>
        </p:txBody>
      </p:sp>
      <p:sp>
        <p:nvSpPr>
          <p:cNvPr id="15" name="TextBox 14">
            <a:extLst>
              <a:ext uri="{FF2B5EF4-FFF2-40B4-BE49-F238E27FC236}">
                <a16:creationId xmlns:a16="http://schemas.microsoft.com/office/drawing/2014/main" id="{F9113AD0-7B1D-40F7-BF80-F152BEDF0EF7}"/>
              </a:ext>
            </a:extLst>
          </p:cNvPr>
          <p:cNvSpPr txBox="1"/>
          <p:nvPr/>
        </p:nvSpPr>
        <p:spPr>
          <a:xfrm>
            <a:off x="164591" y="5243221"/>
            <a:ext cx="5039129" cy="923330"/>
          </a:xfrm>
          <a:prstGeom prst="rect">
            <a:avLst/>
          </a:prstGeom>
          <a:noFill/>
        </p:spPr>
        <p:txBody>
          <a:bodyPr wrap="square" rtlCol="0">
            <a:spAutoFit/>
          </a:bodyPr>
          <a:lstStyle/>
          <a:p>
            <a:pPr algn="ctr"/>
            <a:r>
              <a:rPr lang="en-US" sz="5400">
                <a:solidFill>
                  <a:srgbClr val="09426A"/>
                </a:solidFill>
                <a:latin typeface="Arimo" panose="020B0604020202020204" pitchFamily="34" charset="0"/>
                <a:ea typeface="Arimo" panose="020B0604020202020204" pitchFamily="34" charset="0"/>
                <a:cs typeface="Arimo" panose="020B0604020202020204" pitchFamily="34" charset="0"/>
              </a:rPr>
              <a:t>Marc </a:t>
            </a:r>
            <a:r>
              <a:rPr lang="en-US" sz="5400" err="1">
                <a:solidFill>
                  <a:srgbClr val="09426A"/>
                </a:solidFill>
                <a:latin typeface="Arimo" panose="020B0604020202020204" pitchFamily="34" charset="0"/>
                <a:ea typeface="Arimo" panose="020B0604020202020204" pitchFamily="34" charset="0"/>
                <a:cs typeface="Arimo" panose="020B0604020202020204" pitchFamily="34" charset="0"/>
              </a:rPr>
              <a:t>Schwalb</a:t>
            </a:r>
            <a:r>
              <a:rPr lang="en-US" sz="5400">
                <a:solidFill>
                  <a:srgbClr val="09426A"/>
                </a:solidFill>
                <a:latin typeface="Arimo" panose="020B0604020202020204" pitchFamily="34" charset="0"/>
                <a:ea typeface="Arimo" panose="020B0604020202020204" pitchFamily="34" charset="0"/>
                <a:cs typeface="Arimo" panose="020B0604020202020204" pitchFamily="34" charset="0"/>
              </a:rPr>
              <a:t> </a:t>
            </a:r>
          </a:p>
        </p:txBody>
      </p:sp>
    </p:spTree>
    <p:extLst>
      <p:ext uri="{BB962C8B-B14F-4D97-AF65-F5344CB8AC3E}">
        <p14:creationId xmlns:p14="http://schemas.microsoft.com/office/powerpoint/2010/main" val="294035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10</a:t>
            </a:fld>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5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739964" y="1499208"/>
            <a:ext cx="10712071" cy="4094620"/>
          </a:xfrm>
          <a:prstGeom prst="rect">
            <a:avLst/>
          </a:prstGeom>
          <a:noFill/>
        </p:spPr>
        <p:txBody>
          <a:bodyPr wrap="square" lIns="288000" tIns="180000" rIns="288000" bIns="180000" rtlCol="0" anchor="ctr">
            <a:noAutofit/>
          </a:bodyPr>
          <a:lstStyle/>
          <a:p>
            <a:pPr lvl="0" defTabSz="457200">
              <a:spcBef>
                <a:spcPct val="0"/>
              </a:spcBef>
              <a:defRPr/>
            </a:pPr>
            <a:r>
              <a:rPr lang="en-US" sz="54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So, it only makes sense to sign 1 client that is really 5 clients (5 revenue streams) instead of 1. </a:t>
            </a:r>
          </a:p>
        </p:txBody>
      </p:sp>
      <p:sp>
        <p:nvSpPr>
          <p:cNvPr id="12" name="TextBox 11">
            <a:extLst>
              <a:ext uri="{FF2B5EF4-FFF2-40B4-BE49-F238E27FC236}">
                <a16:creationId xmlns:a16="http://schemas.microsoft.com/office/drawing/2014/main" id="{88AAC091-6AF3-6345-8F52-B3415A2F4E65}"/>
              </a:ext>
            </a:extLst>
          </p:cNvPr>
          <p:cNvSpPr txBox="1"/>
          <p:nvPr/>
        </p:nvSpPr>
        <p:spPr>
          <a:xfrm>
            <a:off x="252548" y="56449"/>
            <a:ext cx="4033476" cy="707886"/>
          </a:xfrm>
          <a:prstGeom prst="rect">
            <a:avLst/>
          </a:prstGeom>
          <a:noFill/>
        </p:spPr>
        <p:txBody>
          <a:bodyPr wrap="none" rtlCol="0">
            <a:spAutoFit/>
          </a:bodyPr>
          <a:lstStyle/>
          <a:p>
            <a:r>
              <a:rPr lang="en-US" sz="4000" b="1">
                <a:solidFill>
                  <a:srgbClr val="2B4F69"/>
                </a:solidFill>
                <a:latin typeface="Arimo" panose="020B0604020202020204" pitchFamily="34" charset="0"/>
                <a:ea typeface="Arimo" panose="020B0604020202020204" pitchFamily="34" charset="0"/>
                <a:cs typeface="Arimo" panose="020B0604020202020204" pitchFamily="34" charset="0"/>
              </a:rPr>
              <a:t>New Categories</a:t>
            </a:r>
          </a:p>
        </p:txBody>
      </p:sp>
    </p:spTree>
    <p:extLst>
      <p:ext uri="{BB962C8B-B14F-4D97-AF65-F5344CB8AC3E}">
        <p14:creationId xmlns:p14="http://schemas.microsoft.com/office/powerpoint/2010/main" val="2091980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11</a:t>
            </a:fld>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5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673685" y="669468"/>
            <a:ext cx="10844632" cy="6008890"/>
          </a:xfrm>
          <a:prstGeom prst="rect">
            <a:avLst/>
          </a:prstGeom>
          <a:noFill/>
        </p:spPr>
        <p:txBody>
          <a:bodyPr wrap="square" lIns="288000" tIns="180000" rIns="288000" bIns="180000" rtlCol="0" anchor="ctr">
            <a:noAutofit/>
          </a:bodyPr>
          <a:lstStyle/>
          <a:p>
            <a:pPr marR="0" lvl="0" defTabSz="457200" rtl="0" eaLnBrk="1" fontAlgn="auto" latinLnBrk="0" hangingPunct="1">
              <a:spcBef>
                <a:spcPct val="0"/>
              </a:spcBef>
              <a:spcAft>
                <a:spcPts val="1200"/>
              </a:spcAft>
              <a:buClrTx/>
              <a:buSzTx/>
              <a:tabLst/>
              <a:defRPr/>
            </a:pPr>
            <a:r>
              <a:rPr lang="en-US" sz="4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Honesty. </a:t>
            </a:r>
          </a:p>
          <a:p>
            <a:pPr lvl="0" defTabSz="457200">
              <a:spcBef>
                <a:spcPct val="0"/>
              </a:spcBef>
              <a:defRPr/>
            </a:pPr>
            <a:r>
              <a:rPr lang="en-US" sz="4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Let’s say you have a paying client for telecom and merchant services and you want to introduce fleet card savings.  You can say to them something like “We’ve launched a new category where we’re finding great savings for our clients regarding their fleet card costs. </a:t>
            </a:r>
          </a:p>
        </p:txBody>
      </p:sp>
      <p:sp>
        <p:nvSpPr>
          <p:cNvPr id="12" name="TextBox 11">
            <a:extLst>
              <a:ext uri="{FF2B5EF4-FFF2-40B4-BE49-F238E27FC236}">
                <a16:creationId xmlns:a16="http://schemas.microsoft.com/office/drawing/2014/main" id="{B0281311-A54C-324B-ABA0-CC0F85FB33D1}"/>
              </a:ext>
            </a:extLst>
          </p:cNvPr>
          <p:cNvSpPr txBox="1"/>
          <p:nvPr/>
        </p:nvSpPr>
        <p:spPr>
          <a:xfrm>
            <a:off x="252548" y="56449"/>
            <a:ext cx="4033476" cy="707886"/>
          </a:xfrm>
          <a:prstGeom prst="rect">
            <a:avLst/>
          </a:prstGeom>
          <a:noFill/>
        </p:spPr>
        <p:txBody>
          <a:bodyPr wrap="none" rtlCol="0">
            <a:spAutoFit/>
          </a:bodyPr>
          <a:lstStyle/>
          <a:p>
            <a:r>
              <a:rPr lang="en-US" sz="4000" b="1">
                <a:solidFill>
                  <a:srgbClr val="2B4F69"/>
                </a:solidFill>
                <a:latin typeface="Arimo" panose="020B0604020202020204" pitchFamily="34" charset="0"/>
                <a:ea typeface="Arimo" panose="020B0604020202020204" pitchFamily="34" charset="0"/>
                <a:cs typeface="Arimo" panose="020B0604020202020204" pitchFamily="34" charset="0"/>
              </a:rPr>
              <a:t>New Categories</a:t>
            </a:r>
          </a:p>
        </p:txBody>
      </p:sp>
    </p:spTree>
    <p:extLst>
      <p:ext uri="{BB962C8B-B14F-4D97-AF65-F5344CB8AC3E}">
        <p14:creationId xmlns:p14="http://schemas.microsoft.com/office/powerpoint/2010/main" val="840634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12</a:t>
            </a:fld>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5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673685" y="862314"/>
            <a:ext cx="10844632" cy="5163989"/>
          </a:xfrm>
          <a:prstGeom prst="rect">
            <a:avLst/>
          </a:prstGeom>
          <a:noFill/>
        </p:spPr>
        <p:txBody>
          <a:bodyPr wrap="square" lIns="288000" tIns="180000" rIns="288000" bIns="180000" rtlCol="0" anchor="ctr">
            <a:noAutofit/>
          </a:bodyPr>
          <a:lstStyle/>
          <a:p>
            <a:pPr marR="0" lvl="0" defTabSz="457200" rtl="0" eaLnBrk="1" fontAlgn="auto" latinLnBrk="0" hangingPunct="1">
              <a:spcBef>
                <a:spcPct val="0"/>
              </a:spcBef>
              <a:spcAft>
                <a:spcPts val="0"/>
              </a:spcAft>
              <a:buClrTx/>
              <a:buSzTx/>
              <a:tabLst/>
              <a:defRPr/>
            </a:pPr>
            <a:r>
              <a:rPr lang="en-US" sz="4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We’ve had the category in testing for quite some time to the point that we can officially call ourselves experts in the field. At the same time, I just would like you to be aware that all fleet card providers are different and some may take longer to negotiate with than others. </a:t>
            </a:r>
          </a:p>
        </p:txBody>
      </p:sp>
      <p:sp>
        <p:nvSpPr>
          <p:cNvPr id="12" name="TextBox 11">
            <a:extLst>
              <a:ext uri="{FF2B5EF4-FFF2-40B4-BE49-F238E27FC236}">
                <a16:creationId xmlns:a16="http://schemas.microsoft.com/office/drawing/2014/main" id="{B0281311-A54C-324B-ABA0-CC0F85FB33D1}"/>
              </a:ext>
            </a:extLst>
          </p:cNvPr>
          <p:cNvSpPr txBox="1"/>
          <p:nvPr/>
        </p:nvSpPr>
        <p:spPr>
          <a:xfrm>
            <a:off x="252548" y="56449"/>
            <a:ext cx="4033476" cy="707886"/>
          </a:xfrm>
          <a:prstGeom prst="rect">
            <a:avLst/>
          </a:prstGeom>
          <a:noFill/>
        </p:spPr>
        <p:txBody>
          <a:bodyPr wrap="none" rtlCol="0">
            <a:spAutoFit/>
          </a:bodyPr>
          <a:lstStyle/>
          <a:p>
            <a:r>
              <a:rPr lang="en-US" sz="4000" b="1">
                <a:solidFill>
                  <a:srgbClr val="2B4F69"/>
                </a:solidFill>
                <a:latin typeface="Arimo" panose="020B0604020202020204" pitchFamily="34" charset="0"/>
                <a:ea typeface="Arimo" panose="020B0604020202020204" pitchFamily="34" charset="0"/>
                <a:cs typeface="Arimo" panose="020B0604020202020204" pitchFamily="34" charset="0"/>
              </a:rPr>
              <a:t>New Categories</a:t>
            </a:r>
          </a:p>
        </p:txBody>
      </p:sp>
    </p:spTree>
    <p:extLst>
      <p:ext uri="{BB962C8B-B14F-4D97-AF65-F5344CB8AC3E}">
        <p14:creationId xmlns:p14="http://schemas.microsoft.com/office/powerpoint/2010/main" val="734164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13</a:t>
            </a:fld>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5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754427" y="1304832"/>
            <a:ext cx="10844632" cy="4456253"/>
          </a:xfrm>
          <a:prstGeom prst="rect">
            <a:avLst/>
          </a:prstGeom>
          <a:noFill/>
        </p:spPr>
        <p:txBody>
          <a:bodyPr wrap="square" lIns="288000" tIns="180000" rIns="288000" bIns="180000" rtlCol="0" anchor="ctr">
            <a:noAutofit/>
          </a:bodyPr>
          <a:lstStyle/>
          <a:p>
            <a:pPr lvl="0" defTabSz="457200">
              <a:spcBef>
                <a:spcPct val="0"/>
              </a:spcBef>
              <a:defRPr/>
            </a:pPr>
            <a:r>
              <a:rPr lang="en-US" sz="4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Therefore, this may take longer than the typical 6 week turn-around time you experienced with telecom and merchant services. So, just be patient with us and I’ll be updating you every step of the way”.</a:t>
            </a:r>
          </a:p>
        </p:txBody>
      </p:sp>
      <p:sp>
        <p:nvSpPr>
          <p:cNvPr id="12" name="TextBox 11">
            <a:extLst>
              <a:ext uri="{FF2B5EF4-FFF2-40B4-BE49-F238E27FC236}">
                <a16:creationId xmlns:a16="http://schemas.microsoft.com/office/drawing/2014/main" id="{B0281311-A54C-324B-ABA0-CC0F85FB33D1}"/>
              </a:ext>
            </a:extLst>
          </p:cNvPr>
          <p:cNvSpPr txBox="1"/>
          <p:nvPr/>
        </p:nvSpPr>
        <p:spPr>
          <a:xfrm>
            <a:off x="252548" y="56449"/>
            <a:ext cx="4033476" cy="707886"/>
          </a:xfrm>
          <a:prstGeom prst="rect">
            <a:avLst/>
          </a:prstGeom>
          <a:noFill/>
        </p:spPr>
        <p:txBody>
          <a:bodyPr wrap="none" rtlCol="0">
            <a:spAutoFit/>
          </a:bodyPr>
          <a:lstStyle/>
          <a:p>
            <a:r>
              <a:rPr lang="en-US" sz="4000" b="1">
                <a:solidFill>
                  <a:srgbClr val="2B4F69"/>
                </a:solidFill>
                <a:latin typeface="Arimo" panose="020B0604020202020204" pitchFamily="34" charset="0"/>
                <a:ea typeface="Arimo" panose="020B0604020202020204" pitchFamily="34" charset="0"/>
                <a:cs typeface="Arimo" panose="020B0604020202020204" pitchFamily="34" charset="0"/>
              </a:rPr>
              <a:t>New Categories</a:t>
            </a:r>
          </a:p>
        </p:txBody>
      </p:sp>
    </p:spTree>
    <p:extLst>
      <p:ext uri="{BB962C8B-B14F-4D97-AF65-F5344CB8AC3E}">
        <p14:creationId xmlns:p14="http://schemas.microsoft.com/office/powerpoint/2010/main" val="3877192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14</a:t>
            </a:fld>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1036644" y="828775"/>
            <a:ext cx="10118711" cy="5477366"/>
          </a:xfrm>
          <a:prstGeom prst="rect">
            <a:avLst/>
          </a:prstGeom>
          <a:noFill/>
        </p:spPr>
        <p:txBody>
          <a:bodyPr wrap="square" lIns="288000" tIns="180000" rIns="288000" bIns="180000" rtlCol="0" anchor="ctr">
            <a:noAutofit/>
          </a:bodyPr>
          <a:lstStyle/>
          <a:p>
            <a:pPr marR="0" lvl="0" defTabSz="457200" rtl="0" eaLnBrk="1" fontAlgn="auto" latinLnBrk="0" hangingPunct="1">
              <a:spcBef>
                <a:spcPct val="0"/>
              </a:spcBef>
              <a:spcAft>
                <a:spcPts val="0"/>
              </a:spcAft>
              <a:buClrTx/>
              <a:buSzTx/>
              <a:tabLst/>
              <a:defRPr/>
            </a:pPr>
            <a:r>
              <a:rPr lang="en-US" sz="36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Wireless Telecom.  </a:t>
            </a:r>
          </a:p>
          <a:p>
            <a:pPr marR="0" lvl="0" defTabSz="457200" rtl="0" eaLnBrk="1" fontAlgn="auto" latinLnBrk="0" hangingPunct="1">
              <a:spcBef>
                <a:spcPct val="0"/>
              </a:spcBef>
              <a:spcAft>
                <a:spcPts val="0"/>
              </a:spcAft>
              <a:buClrTx/>
              <a:buSzTx/>
              <a:tabLst/>
              <a:defRPr/>
            </a:pPr>
            <a:endParaRPr lang="en-US" sz="36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endParaRPr>
          </a:p>
          <a:p>
            <a:pPr marR="0" lvl="0" defTabSz="457200" rtl="0" eaLnBrk="1" fontAlgn="auto" latinLnBrk="0" hangingPunct="1">
              <a:spcBef>
                <a:spcPct val="0"/>
              </a:spcBef>
              <a:spcAft>
                <a:spcPts val="0"/>
              </a:spcAft>
              <a:buClrTx/>
              <a:buSzTx/>
              <a:tabLst/>
              <a:defRPr/>
            </a:pPr>
            <a:r>
              <a:rPr lang="en-US" sz="36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There are two main areas where I seek supplemental recommendations fairly  frequently. They are with wireless telecom and waste. For wireless telecom, there are a few reasons which include:</a:t>
            </a:r>
          </a:p>
          <a:p>
            <a:pPr marL="342900" marR="0" lvl="0" indent="-342900" defTabSz="457200" rtl="0" eaLnBrk="1" fontAlgn="auto" latinLnBrk="0" hangingPunct="1">
              <a:spcBef>
                <a:spcPct val="0"/>
              </a:spcBef>
              <a:spcAft>
                <a:spcPts val="0"/>
              </a:spcAft>
              <a:buClrTx/>
              <a:buSzTx/>
              <a:buFont typeface="+mj-lt"/>
              <a:buAutoNum type="alphaLcPeriod"/>
              <a:tabLst/>
              <a:defRPr/>
            </a:pPr>
            <a:r>
              <a:rPr lang="en-US" sz="32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Has the client added devices and are they lining up well with the current plan or plans?</a:t>
            </a:r>
          </a:p>
        </p:txBody>
      </p:sp>
      <p:sp>
        <p:nvSpPr>
          <p:cNvPr id="12" name="TextBox 11">
            <a:extLst>
              <a:ext uri="{FF2B5EF4-FFF2-40B4-BE49-F238E27FC236}">
                <a16:creationId xmlns:a16="http://schemas.microsoft.com/office/drawing/2014/main" id="{3E63BBFD-1224-E84B-A38C-0912EE2EDD6C}"/>
              </a:ext>
            </a:extLst>
          </p:cNvPr>
          <p:cNvSpPr txBox="1"/>
          <p:nvPr/>
        </p:nvSpPr>
        <p:spPr>
          <a:xfrm>
            <a:off x="252548" y="56449"/>
            <a:ext cx="8276625" cy="707886"/>
          </a:xfrm>
          <a:prstGeom prst="rect">
            <a:avLst/>
          </a:prstGeom>
          <a:noFill/>
        </p:spPr>
        <p:txBody>
          <a:bodyPr wrap="none" rtlCol="0">
            <a:spAutoFit/>
          </a:bodyPr>
          <a:lstStyle/>
          <a:p>
            <a:r>
              <a:rPr lang="en-US" sz="4000" b="1">
                <a:solidFill>
                  <a:srgbClr val="2B4F69"/>
                </a:solidFill>
                <a:latin typeface="Arimo" panose="020B0604020202020204" pitchFamily="34" charset="0"/>
                <a:ea typeface="Arimo" panose="020B0604020202020204" pitchFamily="34" charset="0"/>
                <a:cs typeface="Arimo" panose="020B0604020202020204" pitchFamily="34" charset="0"/>
              </a:rPr>
              <a:t>Supplemental Recommendations</a:t>
            </a:r>
          </a:p>
        </p:txBody>
      </p:sp>
    </p:spTree>
    <p:extLst>
      <p:ext uri="{BB962C8B-B14F-4D97-AF65-F5344CB8AC3E}">
        <p14:creationId xmlns:p14="http://schemas.microsoft.com/office/powerpoint/2010/main" val="3464800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15</a:t>
            </a:fld>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1036644" y="932877"/>
            <a:ext cx="10118711" cy="5265564"/>
          </a:xfrm>
          <a:prstGeom prst="rect">
            <a:avLst/>
          </a:prstGeom>
          <a:noFill/>
        </p:spPr>
        <p:txBody>
          <a:bodyPr wrap="square" lIns="288000" tIns="180000" rIns="288000" bIns="180000" rtlCol="0" anchor="ctr">
            <a:noAutofit/>
          </a:bodyPr>
          <a:lstStyle/>
          <a:p>
            <a:pPr marR="0" lvl="0" defTabSz="457200" rtl="0" eaLnBrk="1" fontAlgn="auto" latinLnBrk="0" hangingPunct="1">
              <a:spcBef>
                <a:spcPct val="0"/>
              </a:spcBef>
              <a:spcAft>
                <a:spcPts val="0"/>
              </a:spcAft>
              <a:buClrTx/>
              <a:buSzTx/>
              <a:tabLst/>
              <a:defRPr/>
            </a:pPr>
            <a:r>
              <a:rPr lang="en-US" sz="32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b. Does the client have data overages that are becoming an issue to where devices need to be re-grouped or some lines would be better off going to individual unlimited?</a:t>
            </a:r>
          </a:p>
          <a:p>
            <a:pPr marR="0" lvl="0" defTabSz="457200" rtl="0" eaLnBrk="1" fontAlgn="auto" latinLnBrk="0" hangingPunct="1">
              <a:spcBef>
                <a:spcPct val="0"/>
              </a:spcBef>
              <a:spcAft>
                <a:spcPts val="0"/>
              </a:spcAft>
              <a:buClrTx/>
              <a:buSzTx/>
              <a:tabLst/>
              <a:defRPr/>
            </a:pPr>
            <a:r>
              <a:rPr lang="en-US" sz="32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c. Could we get some bonus data added to their account?</a:t>
            </a:r>
          </a:p>
          <a:p>
            <a:pPr marR="0" lvl="0" defTabSz="457200" rtl="0" eaLnBrk="1" fontAlgn="auto" latinLnBrk="0" hangingPunct="1">
              <a:spcBef>
                <a:spcPct val="0"/>
              </a:spcBef>
              <a:spcAft>
                <a:spcPts val="0"/>
              </a:spcAft>
              <a:buClrTx/>
              <a:buSzTx/>
              <a:tabLst/>
              <a:defRPr/>
            </a:pPr>
            <a:r>
              <a:rPr lang="en-US" sz="32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d. There has been discussion of other locations wireless plans potentially to be consolidated into the main plan you’ve started with.</a:t>
            </a:r>
          </a:p>
        </p:txBody>
      </p:sp>
      <p:sp>
        <p:nvSpPr>
          <p:cNvPr id="12" name="TextBox 11">
            <a:extLst>
              <a:ext uri="{FF2B5EF4-FFF2-40B4-BE49-F238E27FC236}">
                <a16:creationId xmlns:a16="http://schemas.microsoft.com/office/drawing/2014/main" id="{3E63BBFD-1224-E84B-A38C-0912EE2EDD6C}"/>
              </a:ext>
            </a:extLst>
          </p:cNvPr>
          <p:cNvSpPr txBox="1"/>
          <p:nvPr/>
        </p:nvSpPr>
        <p:spPr>
          <a:xfrm>
            <a:off x="252548" y="56449"/>
            <a:ext cx="8276625" cy="707886"/>
          </a:xfrm>
          <a:prstGeom prst="rect">
            <a:avLst/>
          </a:prstGeom>
          <a:noFill/>
        </p:spPr>
        <p:txBody>
          <a:bodyPr wrap="none" rtlCol="0">
            <a:spAutoFit/>
          </a:bodyPr>
          <a:lstStyle/>
          <a:p>
            <a:r>
              <a:rPr lang="en-US" sz="4000" b="1">
                <a:solidFill>
                  <a:srgbClr val="2B4F69"/>
                </a:solidFill>
                <a:latin typeface="Arimo" panose="020B0604020202020204" pitchFamily="34" charset="0"/>
                <a:ea typeface="Arimo" panose="020B0604020202020204" pitchFamily="34" charset="0"/>
                <a:cs typeface="Arimo" panose="020B0604020202020204" pitchFamily="34" charset="0"/>
              </a:rPr>
              <a:t>Supplemental Recommendations</a:t>
            </a:r>
          </a:p>
        </p:txBody>
      </p:sp>
    </p:spTree>
    <p:extLst>
      <p:ext uri="{BB962C8B-B14F-4D97-AF65-F5344CB8AC3E}">
        <p14:creationId xmlns:p14="http://schemas.microsoft.com/office/powerpoint/2010/main" val="2321545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16</a:t>
            </a:fld>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673684" y="2571614"/>
            <a:ext cx="10925375" cy="1991687"/>
          </a:xfrm>
          <a:prstGeom prst="rect">
            <a:avLst/>
          </a:prstGeom>
          <a:noFill/>
        </p:spPr>
        <p:txBody>
          <a:bodyPr wrap="square" lIns="288000" tIns="180000" rIns="288000" bIns="180000" rtlCol="0" anchor="ctr">
            <a:noAutofit/>
          </a:bodyPr>
          <a:lstStyle/>
          <a:p>
            <a:pPr marR="0" lvl="0" defTabSz="457200" rtl="0" eaLnBrk="1" fontAlgn="auto" latinLnBrk="0" hangingPunct="1">
              <a:spcBef>
                <a:spcPct val="0"/>
              </a:spcBef>
              <a:spcAft>
                <a:spcPts val="0"/>
              </a:spcAft>
              <a:buClrTx/>
              <a:buSzTx/>
              <a:tabLst/>
              <a:defRPr/>
            </a:pPr>
            <a:r>
              <a:rPr lang="en-US" sz="38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Waste.  </a:t>
            </a:r>
          </a:p>
          <a:p>
            <a:pPr marL="342900" marR="0" lvl="0" indent="-342900" defTabSz="457200" rtl="0" eaLnBrk="1" fontAlgn="auto" latinLnBrk="0" hangingPunct="1">
              <a:spcBef>
                <a:spcPct val="0"/>
              </a:spcBef>
              <a:spcAft>
                <a:spcPts val="0"/>
              </a:spcAft>
              <a:buClrTx/>
              <a:buSzTx/>
              <a:buFont typeface="+mj-lt"/>
              <a:buAutoNum type="alphaLcPeriod"/>
              <a:tabLst/>
              <a:defRPr/>
            </a:pPr>
            <a:r>
              <a:rPr lang="en-US" sz="38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Does there need to be an increase or decrease in frequency of pick-ups.</a:t>
            </a:r>
          </a:p>
          <a:p>
            <a:pPr marL="342900" marR="0" lvl="0" indent="-342900" defTabSz="457200" rtl="0" eaLnBrk="1" fontAlgn="auto" latinLnBrk="0" hangingPunct="1">
              <a:spcBef>
                <a:spcPct val="0"/>
              </a:spcBef>
              <a:spcAft>
                <a:spcPts val="0"/>
              </a:spcAft>
              <a:buClrTx/>
              <a:buSzTx/>
              <a:buFont typeface="+mj-lt"/>
              <a:buAutoNum type="alphaLcPeriod"/>
              <a:tabLst/>
              <a:defRPr/>
            </a:pPr>
            <a:r>
              <a:rPr lang="en-US" sz="38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Does there need to be a change in size of the containers.</a:t>
            </a:r>
          </a:p>
          <a:p>
            <a:pPr marL="342900" marR="0" lvl="0" indent="-342900" defTabSz="457200" rtl="0" eaLnBrk="1" fontAlgn="auto" latinLnBrk="0" hangingPunct="1">
              <a:spcBef>
                <a:spcPct val="0"/>
              </a:spcBef>
              <a:spcAft>
                <a:spcPts val="0"/>
              </a:spcAft>
              <a:buClrTx/>
              <a:buSzTx/>
              <a:buFont typeface="+mj-lt"/>
              <a:buAutoNum type="alphaLcPeriod"/>
              <a:tabLst/>
              <a:defRPr/>
            </a:pPr>
            <a:r>
              <a:rPr lang="en-US" sz="38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Are you staying on top of locations that have an expiring contract and you need to start the process of getting incumbent quotes versus alternatives.</a:t>
            </a:r>
          </a:p>
        </p:txBody>
      </p:sp>
      <p:sp>
        <p:nvSpPr>
          <p:cNvPr id="14" name="TextBox 13">
            <a:extLst>
              <a:ext uri="{FF2B5EF4-FFF2-40B4-BE49-F238E27FC236}">
                <a16:creationId xmlns:a16="http://schemas.microsoft.com/office/drawing/2014/main" id="{04B04C75-729B-432D-B56F-18A532AE1DD0}"/>
              </a:ext>
            </a:extLst>
          </p:cNvPr>
          <p:cNvSpPr txBox="1"/>
          <p:nvPr/>
        </p:nvSpPr>
        <p:spPr>
          <a:xfrm>
            <a:off x="252548" y="56449"/>
            <a:ext cx="8276625" cy="707886"/>
          </a:xfrm>
          <a:prstGeom prst="rect">
            <a:avLst/>
          </a:prstGeom>
          <a:noFill/>
        </p:spPr>
        <p:txBody>
          <a:bodyPr wrap="none" rtlCol="0">
            <a:spAutoFit/>
          </a:bodyPr>
          <a:lstStyle/>
          <a:p>
            <a:r>
              <a:rPr lang="en-US" sz="4000" b="1">
                <a:solidFill>
                  <a:srgbClr val="2B4F69"/>
                </a:solidFill>
                <a:latin typeface="Arimo" panose="020B0604020202020204" pitchFamily="34" charset="0"/>
                <a:ea typeface="Arimo" panose="020B0604020202020204" pitchFamily="34" charset="0"/>
                <a:cs typeface="Arimo" panose="020B0604020202020204" pitchFamily="34" charset="0"/>
              </a:rPr>
              <a:t>Supplemental Recommendations</a:t>
            </a:r>
          </a:p>
        </p:txBody>
      </p:sp>
    </p:spTree>
    <p:extLst>
      <p:ext uri="{BB962C8B-B14F-4D97-AF65-F5344CB8AC3E}">
        <p14:creationId xmlns:p14="http://schemas.microsoft.com/office/powerpoint/2010/main" val="2743651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17</a:t>
            </a:fld>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555466" y="2034772"/>
            <a:ext cx="11287433" cy="3153104"/>
          </a:xfrm>
          <a:prstGeom prst="rect">
            <a:avLst/>
          </a:prstGeom>
          <a:noFill/>
        </p:spPr>
        <p:txBody>
          <a:bodyPr wrap="square" lIns="288000" tIns="180000" rIns="288000" bIns="180000" rtlCol="0" anchor="ctr">
            <a:noAutofit/>
          </a:bodyPr>
          <a:lstStyle/>
          <a:p>
            <a:pPr marR="0" lvl="0" defTabSz="457200" rtl="0" eaLnBrk="1" fontAlgn="auto" latinLnBrk="0" hangingPunct="1">
              <a:spcBef>
                <a:spcPct val="0"/>
              </a:spcBef>
              <a:spcAft>
                <a:spcPts val="0"/>
              </a:spcAft>
              <a:buClrTx/>
              <a:buSzTx/>
              <a:tabLst/>
              <a:defRPr/>
            </a:pPr>
            <a:r>
              <a:rPr lang="en-US" sz="36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To note:  </a:t>
            </a:r>
          </a:p>
          <a:p>
            <a:pPr marR="0" lvl="0" defTabSz="457200" rtl="0" eaLnBrk="1" fontAlgn="auto" latinLnBrk="0" hangingPunct="1">
              <a:spcBef>
                <a:spcPct val="0"/>
              </a:spcBef>
              <a:spcAft>
                <a:spcPts val="0"/>
              </a:spcAft>
              <a:buClrTx/>
              <a:buSzTx/>
              <a:tabLst/>
              <a:defRPr/>
            </a:pPr>
            <a:r>
              <a:rPr lang="en-US" sz="36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Sometimes supplemental recommendations come at the prompting of the client and sometimes if you’re watching what is happening they can come at your suggestion. When more ways to save money or ways to improve efficiency come from you, this builds up the value the client places in you as an expert consultant that goes above and beyond…</a:t>
            </a:r>
          </a:p>
        </p:txBody>
      </p:sp>
      <p:sp>
        <p:nvSpPr>
          <p:cNvPr id="14" name="TextBox 13">
            <a:extLst>
              <a:ext uri="{FF2B5EF4-FFF2-40B4-BE49-F238E27FC236}">
                <a16:creationId xmlns:a16="http://schemas.microsoft.com/office/drawing/2014/main" id="{D0801EAC-2441-4FB5-8907-A551143CF6D9}"/>
              </a:ext>
            </a:extLst>
          </p:cNvPr>
          <p:cNvSpPr txBox="1"/>
          <p:nvPr/>
        </p:nvSpPr>
        <p:spPr>
          <a:xfrm>
            <a:off x="252548" y="56449"/>
            <a:ext cx="8276625" cy="707886"/>
          </a:xfrm>
          <a:prstGeom prst="rect">
            <a:avLst/>
          </a:prstGeom>
          <a:noFill/>
        </p:spPr>
        <p:txBody>
          <a:bodyPr wrap="none" rtlCol="0">
            <a:spAutoFit/>
          </a:bodyPr>
          <a:lstStyle/>
          <a:p>
            <a:r>
              <a:rPr lang="en-US" sz="4000" b="1">
                <a:solidFill>
                  <a:srgbClr val="2B4F69"/>
                </a:solidFill>
                <a:latin typeface="Arimo" panose="020B0604020202020204" pitchFamily="34" charset="0"/>
                <a:ea typeface="Arimo" panose="020B0604020202020204" pitchFamily="34" charset="0"/>
                <a:cs typeface="Arimo" panose="020B0604020202020204" pitchFamily="34" charset="0"/>
              </a:rPr>
              <a:t>Supplemental Recommendations</a:t>
            </a:r>
          </a:p>
        </p:txBody>
      </p:sp>
    </p:spTree>
    <p:extLst>
      <p:ext uri="{BB962C8B-B14F-4D97-AF65-F5344CB8AC3E}">
        <p14:creationId xmlns:p14="http://schemas.microsoft.com/office/powerpoint/2010/main" val="3522712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18</a:t>
            </a:fld>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555466" y="2034772"/>
            <a:ext cx="11287433" cy="3153104"/>
          </a:xfrm>
          <a:prstGeom prst="rect">
            <a:avLst/>
          </a:prstGeom>
          <a:noFill/>
        </p:spPr>
        <p:txBody>
          <a:bodyPr wrap="square" lIns="288000" tIns="180000" rIns="288000" bIns="180000" rtlCol="0" anchor="ctr">
            <a:noAutofit/>
          </a:bodyPr>
          <a:lstStyle/>
          <a:p>
            <a:pPr marR="0" lvl="0" defTabSz="457200" rtl="0" eaLnBrk="1" fontAlgn="auto" latinLnBrk="0" hangingPunct="1">
              <a:spcBef>
                <a:spcPct val="0"/>
              </a:spcBef>
              <a:spcAft>
                <a:spcPts val="0"/>
              </a:spcAft>
              <a:buClrTx/>
              <a:buSzTx/>
              <a:tabLst/>
              <a:defRPr/>
            </a:pPr>
            <a:r>
              <a:rPr lang="en-US" sz="44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…This will increase the chances that they continue to work with you in the future and that they will refer you to others. This type of service separates us from competitors that do nothing more than lower price and disappear.</a:t>
            </a:r>
          </a:p>
        </p:txBody>
      </p:sp>
      <p:sp>
        <p:nvSpPr>
          <p:cNvPr id="14" name="TextBox 13">
            <a:extLst>
              <a:ext uri="{FF2B5EF4-FFF2-40B4-BE49-F238E27FC236}">
                <a16:creationId xmlns:a16="http://schemas.microsoft.com/office/drawing/2014/main" id="{D0801EAC-2441-4FB5-8907-A551143CF6D9}"/>
              </a:ext>
            </a:extLst>
          </p:cNvPr>
          <p:cNvSpPr txBox="1"/>
          <p:nvPr/>
        </p:nvSpPr>
        <p:spPr>
          <a:xfrm>
            <a:off x="252548" y="56449"/>
            <a:ext cx="8276625" cy="707886"/>
          </a:xfrm>
          <a:prstGeom prst="rect">
            <a:avLst/>
          </a:prstGeom>
          <a:noFill/>
        </p:spPr>
        <p:txBody>
          <a:bodyPr wrap="none" rtlCol="0">
            <a:spAutoFit/>
          </a:bodyPr>
          <a:lstStyle/>
          <a:p>
            <a:r>
              <a:rPr lang="en-US" sz="4000" b="1">
                <a:solidFill>
                  <a:srgbClr val="2B4F69"/>
                </a:solidFill>
                <a:latin typeface="Arimo" panose="020B0604020202020204" pitchFamily="34" charset="0"/>
                <a:ea typeface="Arimo" panose="020B0604020202020204" pitchFamily="34" charset="0"/>
                <a:cs typeface="Arimo" panose="020B0604020202020204" pitchFamily="34" charset="0"/>
              </a:rPr>
              <a:t>Supplemental Recommendations</a:t>
            </a:r>
          </a:p>
        </p:txBody>
      </p:sp>
    </p:spTree>
    <p:extLst>
      <p:ext uri="{BB962C8B-B14F-4D97-AF65-F5344CB8AC3E}">
        <p14:creationId xmlns:p14="http://schemas.microsoft.com/office/powerpoint/2010/main" val="1037983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19</a:t>
            </a:fld>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673684" y="1252471"/>
            <a:ext cx="11169215" cy="4588093"/>
          </a:xfrm>
          <a:prstGeom prst="rect">
            <a:avLst/>
          </a:prstGeom>
          <a:noFill/>
        </p:spPr>
        <p:txBody>
          <a:bodyPr wrap="square" lIns="288000" tIns="180000" rIns="288000" bIns="180000" rtlCol="0" anchor="ctr">
            <a:noAutofit/>
          </a:bodyPr>
          <a:lstStyle/>
          <a:p>
            <a:pPr marR="0" lvl="0" defTabSz="457200" rtl="0" eaLnBrk="1" fontAlgn="auto" latinLnBrk="0" hangingPunct="1">
              <a:spcBef>
                <a:spcPct val="0"/>
              </a:spcBef>
              <a:spcAft>
                <a:spcPts val="0"/>
              </a:spcAft>
              <a:buClrTx/>
              <a:buSzTx/>
              <a:tabLst/>
              <a:defRPr/>
            </a:pPr>
            <a:r>
              <a:rPr lang="en-US" sz="28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1. Contingency Extended.  </a:t>
            </a:r>
          </a:p>
          <a:p>
            <a:pPr marR="0" lvl="0" defTabSz="457200" rtl="0" eaLnBrk="1" fontAlgn="auto" latinLnBrk="0" hangingPunct="1">
              <a:spcBef>
                <a:spcPct val="0"/>
              </a:spcBef>
              <a:spcAft>
                <a:spcPts val="0"/>
              </a:spcAft>
              <a:buClrTx/>
              <a:buSzTx/>
              <a:tabLst/>
              <a:defRPr/>
            </a:pPr>
            <a:endParaRPr lang="en-US" sz="28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endParaRPr>
          </a:p>
          <a:p>
            <a:pPr marR="0" lvl="0" defTabSz="457200" rtl="0" eaLnBrk="1" fontAlgn="auto" latinLnBrk="0" hangingPunct="1">
              <a:spcBef>
                <a:spcPct val="0"/>
              </a:spcBef>
              <a:spcAft>
                <a:spcPts val="0"/>
              </a:spcAft>
              <a:buClrTx/>
              <a:buSzTx/>
              <a:tabLst/>
              <a:defRPr/>
            </a:pPr>
            <a:r>
              <a:rPr lang="en-US" sz="28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There are two ways that we can continue with a client past the typical 3 year contingency model.  The first is contingency extended. This is when we do a supplemental recommendation that extends past the 3 year mark. Simply having the client sign the new recommendations sheet is enough but you should always explain to them that this carries over the 3 year agreement. You should also explain that the benchmark at the 3 year point of your agreement will then become what we originally brought the initial savings to.</a:t>
            </a:r>
          </a:p>
        </p:txBody>
      </p:sp>
      <p:sp>
        <p:nvSpPr>
          <p:cNvPr id="14" name="TextBox 13">
            <a:extLst>
              <a:ext uri="{FF2B5EF4-FFF2-40B4-BE49-F238E27FC236}">
                <a16:creationId xmlns:a16="http://schemas.microsoft.com/office/drawing/2014/main" id="{810153A8-FCEA-404B-BD19-5D3773CDB067}"/>
              </a:ext>
            </a:extLst>
          </p:cNvPr>
          <p:cNvSpPr txBox="1"/>
          <p:nvPr/>
        </p:nvSpPr>
        <p:spPr>
          <a:xfrm>
            <a:off x="96711" y="73242"/>
            <a:ext cx="5902578" cy="584775"/>
          </a:xfrm>
          <a:prstGeom prst="rect">
            <a:avLst/>
          </a:prstGeom>
          <a:noFill/>
        </p:spPr>
        <p:txBody>
          <a:bodyPr wrap="none" rtlCol="0">
            <a:spAutoFit/>
          </a:bodyPr>
          <a:lstStyle/>
          <a:p>
            <a:pPr algn="ctr"/>
            <a:r>
              <a:rPr lang="en-US" sz="3200" b="1">
                <a:solidFill>
                  <a:srgbClr val="2B4F69"/>
                </a:solidFill>
                <a:latin typeface="Arimo" panose="020B0604020202020204" pitchFamily="34" charset="0"/>
                <a:ea typeface="Arimo" panose="020B0604020202020204" pitchFamily="34" charset="0"/>
                <a:cs typeface="Arimo" panose="020B0604020202020204" pitchFamily="34" charset="0"/>
              </a:rPr>
              <a:t>Service Agreement Renewals</a:t>
            </a:r>
          </a:p>
        </p:txBody>
      </p:sp>
    </p:spTree>
    <p:extLst>
      <p:ext uri="{BB962C8B-B14F-4D97-AF65-F5344CB8AC3E}">
        <p14:creationId xmlns:p14="http://schemas.microsoft.com/office/powerpoint/2010/main" val="2998471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2</a:t>
            </a:fld>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5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422744" y="925409"/>
            <a:ext cx="11346511" cy="4639289"/>
          </a:xfrm>
          <a:prstGeom prst="rect">
            <a:avLst/>
          </a:prstGeom>
          <a:noFill/>
        </p:spPr>
        <p:txBody>
          <a:bodyPr wrap="square" lIns="288000" tIns="180000" rIns="288000" bIns="180000" rtlCol="0" anchor="t">
            <a:noAutofit/>
          </a:bodyPr>
          <a:lstStyle/>
          <a:p>
            <a:pPr marR="0" lvl="0" defTabSz="457200" rtl="0" eaLnBrk="1" fontAlgn="auto" latinLnBrk="0" hangingPunct="1">
              <a:spcBef>
                <a:spcPct val="0"/>
              </a:spcBef>
              <a:spcAft>
                <a:spcPts val="1200"/>
              </a:spcAft>
              <a:buClrTx/>
              <a:buSzTx/>
              <a:tabLst/>
              <a:defRPr/>
            </a:pPr>
            <a:r>
              <a:rPr lang="en-US" sz="4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Relationship with the Client. </a:t>
            </a:r>
          </a:p>
          <a:p>
            <a:pPr marR="0" lvl="0" defTabSz="457200" rtl="0" eaLnBrk="1" fontAlgn="auto" latinLnBrk="0" hangingPunct="1">
              <a:spcBef>
                <a:spcPct val="0"/>
              </a:spcBef>
              <a:spcAft>
                <a:spcPts val="1200"/>
              </a:spcAft>
              <a:buClrTx/>
              <a:buSzTx/>
              <a:tabLst/>
              <a:defRPr/>
            </a:pPr>
            <a:r>
              <a:rPr lang="en-US" sz="4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The more you are engaged with them, the more you earn the right to ask for more. Good relationships lead to confidence in you. These are some ways to build good client relationships that will open up opportunities to ask for analysis regarding new categories</a:t>
            </a:r>
          </a:p>
        </p:txBody>
      </p:sp>
      <p:sp>
        <p:nvSpPr>
          <p:cNvPr id="13" name="TextBox 12">
            <a:extLst>
              <a:ext uri="{FF2B5EF4-FFF2-40B4-BE49-F238E27FC236}">
                <a16:creationId xmlns:a16="http://schemas.microsoft.com/office/drawing/2014/main" id="{8282F785-7B50-6D4D-AAA5-6668A3945963}"/>
              </a:ext>
            </a:extLst>
          </p:cNvPr>
          <p:cNvSpPr txBox="1"/>
          <p:nvPr/>
        </p:nvSpPr>
        <p:spPr>
          <a:xfrm>
            <a:off x="252548" y="56449"/>
            <a:ext cx="4033476" cy="707886"/>
          </a:xfrm>
          <a:prstGeom prst="rect">
            <a:avLst/>
          </a:prstGeom>
          <a:noFill/>
        </p:spPr>
        <p:txBody>
          <a:bodyPr wrap="none" rtlCol="0">
            <a:spAutoFit/>
          </a:bodyPr>
          <a:lstStyle/>
          <a:p>
            <a:r>
              <a:rPr lang="en-US" sz="4000" b="1">
                <a:solidFill>
                  <a:srgbClr val="2B4F69"/>
                </a:solidFill>
                <a:latin typeface="Arimo" panose="020B0604020202020204" pitchFamily="34" charset="0"/>
                <a:ea typeface="Arimo" panose="020B0604020202020204" pitchFamily="34" charset="0"/>
                <a:cs typeface="Arimo" panose="020B0604020202020204" pitchFamily="34" charset="0"/>
              </a:rPr>
              <a:t>New Categories</a:t>
            </a:r>
          </a:p>
        </p:txBody>
      </p:sp>
    </p:spTree>
    <p:extLst>
      <p:ext uri="{BB962C8B-B14F-4D97-AF65-F5344CB8AC3E}">
        <p14:creationId xmlns:p14="http://schemas.microsoft.com/office/powerpoint/2010/main" val="1981501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20</a:t>
            </a:fld>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501446" y="1252471"/>
            <a:ext cx="11341454" cy="4588093"/>
          </a:xfrm>
          <a:prstGeom prst="rect">
            <a:avLst/>
          </a:prstGeom>
          <a:noFill/>
        </p:spPr>
        <p:txBody>
          <a:bodyPr wrap="square" lIns="288000" tIns="180000" rIns="288000" bIns="180000" rtlCol="0" anchor="ctr">
            <a:noAutofit/>
          </a:bodyPr>
          <a:lstStyle/>
          <a:p>
            <a:pPr marR="0" lvl="0" defTabSz="457200" rtl="0" eaLnBrk="1" fontAlgn="auto" latinLnBrk="0" hangingPunct="1">
              <a:spcBef>
                <a:spcPct val="0"/>
              </a:spcBef>
              <a:spcAft>
                <a:spcPts val="0"/>
              </a:spcAft>
              <a:buClrTx/>
              <a:buSzTx/>
              <a:tabLst/>
              <a:defRPr/>
            </a:pPr>
            <a:r>
              <a:rPr lang="en-US" sz="32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2.   Monthly Fee.  </a:t>
            </a:r>
          </a:p>
          <a:p>
            <a:pPr marR="0" lvl="0" defTabSz="457200" rtl="0" eaLnBrk="1" fontAlgn="auto" latinLnBrk="0" hangingPunct="1">
              <a:spcBef>
                <a:spcPct val="0"/>
              </a:spcBef>
              <a:spcAft>
                <a:spcPts val="0"/>
              </a:spcAft>
              <a:buClrTx/>
              <a:buSzTx/>
              <a:tabLst/>
              <a:defRPr/>
            </a:pPr>
            <a:endParaRPr lang="en-US" sz="32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endParaRPr>
          </a:p>
          <a:p>
            <a:pPr marR="0" lvl="0" defTabSz="457200" rtl="0" eaLnBrk="1" fontAlgn="auto" latinLnBrk="0" hangingPunct="1">
              <a:spcBef>
                <a:spcPct val="0"/>
              </a:spcBef>
              <a:spcAft>
                <a:spcPts val="0"/>
              </a:spcAft>
              <a:buClrTx/>
              <a:buSzTx/>
              <a:tabLst/>
              <a:defRPr/>
            </a:pPr>
            <a:r>
              <a:rPr lang="en-US" sz="32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This is used when the client appreciates the monitoring of the account.  Maybe we’ve refunded money for them along the way by finding billing errors or they may just like having someone to turn to for all things telecom or other service.  In that case the process is as follows:</a:t>
            </a:r>
          </a:p>
          <a:p>
            <a:pPr marR="0" lvl="0" defTabSz="457200" rtl="0" eaLnBrk="1" fontAlgn="auto" latinLnBrk="0" hangingPunct="1">
              <a:spcBef>
                <a:spcPct val="0"/>
              </a:spcBef>
              <a:spcAft>
                <a:spcPts val="0"/>
              </a:spcAft>
              <a:buClrTx/>
              <a:buSzTx/>
              <a:tabLst/>
              <a:defRPr/>
            </a:pPr>
            <a:endParaRPr lang="en-US" sz="32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endParaRPr>
          </a:p>
          <a:p>
            <a:pPr marL="342900" marR="0" lvl="0" indent="-342900" defTabSz="457200" rtl="0" eaLnBrk="1" fontAlgn="auto" latinLnBrk="0" hangingPunct="1">
              <a:spcBef>
                <a:spcPct val="0"/>
              </a:spcBef>
              <a:spcAft>
                <a:spcPts val="0"/>
              </a:spcAft>
              <a:buClrTx/>
              <a:buSzTx/>
              <a:buFont typeface="+mj-lt"/>
              <a:buAutoNum type="alphaLcPeriod"/>
              <a:tabLst/>
              <a:defRPr/>
            </a:pPr>
            <a:r>
              <a:rPr lang="en-US" sz="32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Determine a Figure.  This should be a monthly fee where it would be worth our time to continue with the client.</a:t>
            </a:r>
          </a:p>
        </p:txBody>
      </p:sp>
      <p:sp>
        <p:nvSpPr>
          <p:cNvPr id="14" name="TextBox 13">
            <a:extLst>
              <a:ext uri="{FF2B5EF4-FFF2-40B4-BE49-F238E27FC236}">
                <a16:creationId xmlns:a16="http://schemas.microsoft.com/office/drawing/2014/main" id="{4D415B7A-3DB0-43D0-B173-8A4365BF6637}"/>
              </a:ext>
            </a:extLst>
          </p:cNvPr>
          <p:cNvSpPr txBox="1"/>
          <p:nvPr/>
        </p:nvSpPr>
        <p:spPr>
          <a:xfrm>
            <a:off x="96711" y="73242"/>
            <a:ext cx="5902578" cy="584775"/>
          </a:xfrm>
          <a:prstGeom prst="rect">
            <a:avLst/>
          </a:prstGeom>
          <a:noFill/>
        </p:spPr>
        <p:txBody>
          <a:bodyPr wrap="none" rtlCol="0">
            <a:spAutoFit/>
          </a:bodyPr>
          <a:lstStyle/>
          <a:p>
            <a:pPr algn="ctr"/>
            <a:r>
              <a:rPr lang="en-US" sz="3200" b="1">
                <a:solidFill>
                  <a:srgbClr val="2B4F69"/>
                </a:solidFill>
                <a:latin typeface="Arimo" panose="020B0604020202020204" pitchFamily="34" charset="0"/>
                <a:ea typeface="Arimo" panose="020B0604020202020204" pitchFamily="34" charset="0"/>
                <a:cs typeface="Arimo" panose="020B0604020202020204" pitchFamily="34" charset="0"/>
              </a:rPr>
              <a:t>Service Agreement Renewals</a:t>
            </a:r>
          </a:p>
        </p:txBody>
      </p:sp>
    </p:spTree>
    <p:extLst>
      <p:ext uri="{BB962C8B-B14F-4D97-AF65-F5344CB8AC3E}">
        <p14:creationId xmlns:p14="http://schemas.microsoft.com/office/powerpoint/2010/main" val="4113727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21</a:t>
            </a:fld>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215247" y="916342"/>
            <a:ext cx="12193063" cy="4945972"/>
          </a:xfrm>
          <a:prstGeom prst="rect">
            <a:avLst/>
          </a:prstGeom>
          <a:noFill/>
          <a:ln>
            <a:noFill/>
          </a:ln>
        </p:spPr>
        <p:txBody>
          <a:bodyPr wrap="square" lIns="288000" tIns="180000" rIns="288000" bIns="180000" rtlCol="0" anchor="ctr">
            <a:noAutofit/>
          </a:bodyPr>
          <a:lstStyle/>
          <a:p>
            <a:pPr marL="342900" marR="0" lvl="0" indent="-342900" defTabSz="457200" rtl="0" eaLnBrk="1" fontAlgn="auto" latinLnBrk="0" hangingPunct="1">
              <a:spcBef>
                <a:spcPct val="0"/>
              </a:spcBef>
              <a:spcAft>
                <a:spcPts val="0"/>
              </a:spcAft>
              <a:buClrTx/>
              <a:buSzTx/>
              <a:buFont typeface="+mj-lt"/>
              <a:buAutoNum type="alphaLcPeriod" startAt="2"/>
              <a:tabLst/>
              <a:defRPr/>
            </a:pPr>
            <a:r>
              <a:rPr lang="en-US" sz="29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  Head Office Approval.  </a:t>
            </a:r>
          </a:p>
          <a:p>
            <a:pPr marR="0" lvl="0" defTabSz="457200" rtl="0" eaLnBrk="1" fontAlgn="auto" latinLnBrk="0" hangingPunct="1">
              <a:spcBef>
                <a:spcPct val="0"/>
              </a:spcBef>
              <a:spcAft>
                <a:spcPts val="0"/>
              </a:spcAft>
              <a:buClrTx/>
              <a:buSzTx/>
              <a:tabLst/>
              <a:defRPr/>
            </a:pPr>
            <a:r>
              <a:rPr lang="en-US" sz="29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You’ll need to get head office approval to see if they agree that your figure works for them. They will have already established a minimum per hour amount but you could go as high as you are willing to offer or the client is willing to pay.</a:t>
            </a:r>
          </a:p>
          <a:p>
            <a:pPr marL="342900" marR="0" lvl="0" indent="-342900" defTabSz="457200" rtl="0" eaLnBrk="1" fontAlgn="auto" latinLnBrk="0" hangingPunct="1">
              <a:spcBef>
                <a:spcPct val="0"/>
              </a:spcBef>
              <a:spcAft>
                <a:spcPts val="0"/>
              </a:spcAft>
              <a:buClrTx/>
              <a:buSzTx/>
              <a:buFont typeface="+mj-lt"/>
              <a:buAutoNum type="alphaLcPeriod" startAt="2"/>
              <a:tabLst/>
              <a:defRPr/>
            </a:pPr>
            <a:endParaRPr lang="en-US" sz="29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endParaRPr>
          </a:p>
          <a:p>
            <a:pPr marL="514350" marR="0" lvl="0" indent="-514350" defTabSz="457200" rtl="0" eaLnBrk="1" fontAlgn="auto" latinLnBrk="0" hangingPunct="1">
              <a:spcBef>
                <a:spcPct val="0"/>
              </a:spcBef>
              <a:spcAft>
                <a:spcPts val="0"/>
              </a:spcAft>
              <a:buClrTx/>
              <a:buSzTx/>
              <a:buFont typeface="+mj-lt"/>
              <a:buAutoNum type="alphaLcPeriod" startAt="3"/>
              <a:tabLst/>
              <a:defRPr/>
            </a:pPr>
            <a:r>
              <a:rPr lang="en-US" sz="29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Put Together a Contract with Expectations.  </a:t>
            </a:r>
          </a:p>
          <a:p>
            <a:pPr marR="0" lvl="0" defTabSz="457200" rtl="0" eaLnBrk="1" fontAlgn="auto" latinLnBrk="0" hangingPunct="1">
              <a:spcBef>
                <a:spcPct val="0"/>
              </a:spcBef>
              <a:spcAft>
                <a:spcPts val="0"/>
              </a:spcAft>
              <a:buClrTx/>
              <a:buSzTx/>
              <a:tabLst/>
              <a:defRPr/>
            </a:pPr>
            <a:r>
              <a:rPr lang="en-US" sz="29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You’ll need yourself and the client to sign at least a 1 page document that outlines the compensation and the responsibilities of Schooley Mitchell. For example, Schooley Mitchell’s responsibility may be to provide quarterly post audit reports or other duties such as working to refund billing errors as found.</a:t>
            </a:r>
          </a:p>
        </p:txBody>
      </p:sp>
      <p:sp>
        <p:nvSpPr>
          <p:cNvPr id="14" name="TextBox 13">
            <a:extLst>
              <a:ext uri="{FF2B5EF4-FFF2-40B4-BE49-F238E27FC236}">
                <a16:creationId xmlns:a16="http://schemas.microsoft.com/office/drawing/2014/main" id="{AC717783-3522-4F0C-90BD-1D1D6C7CACC8}"/>
              </a:ext>
            </a:extLst>
          </p:cNvPr>
          <p:cNvSpPr txBox="1"/>
          <p:nvPr/>
        </p:nvSpPr>
        <p:spPr>
          <a:xfrm>
            <a:off x="96711" y="73242"/>
            <a:ext cx="5902578" cy="584775"/>
          </a:xfrm>
          <a:prstGeom prst="rect">
            <a:avLst/>
          </a:prstGeom>
          <a:noFill/>
        </p:spPr>
        <p:txBody>
          <a:bodyPr wrap="none" rtlCol="0">
            <a:spAutoFit/>
          </a:bodyPr>
          <a:lstStyle/>
          <a:p>
            <a:pPr algn="ctr"/>
            <a:r>
              <a:rPr lang="en-US" sz="3200" b="1">
                <a:solidFill>
                  <a:srgbClr val="2B4F69"/>
                </a:solidFill>
                <a:latin typeface="Arimo" panose="020B0604020202020204" pitchFamily="34" charset="0"/>
                <a:ea typeface="Arimo" panose="020B0604020202020204" pitchFamily="34" charset="0"/>
                <a:cs typeface="Arimo" panose="020B0604020202020204" pitchFamily="34" charset="0"/>
              </a:rPr>
              <a:t>Service Agreement Renewals</a:t>
            </a:r>
          </a:p>
        </p:txBody>
      </p:sp>
    </p:spTree>
    <p:extLst>
      <p:ext uri="{BB962C8B-B14F-4D97-AF65-F5344CB8AC3E}">
        <p14:creationId xmlns:p14="http://schemas.microsoft.com/office/powerpoint/2010/main" val="1176649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22</a:t>
            </a:fld>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572785" y="916342"/>
            <a:ext cx="11270114" cy="4945972"/>
          </a:xfrm>
          <a:prstGeom prst="rect">
            <a:avLst/>
          </a:prstGeom>
          <a:noFill/>
          <a:ln>
            <a:noFill/>
          </a:ln>
        </p:spPr>
        <p:txBody>
          <a:bodyPr wrap="square" lIns="288000" tIns="180000" rIns="288000" bIns="180000" rtlCol="0" anchor="ctr">
            <a:noAutofit/>
          </a:bodyPr>
          <a:lstStyle/>
          <a:p>
            <a:pPr marR="0" lvl="0" defTabSz="457200" rtl="0" eaLnBrk="1" fontAlgn="auto" latinLnBrk="0" hangingPunct="1">
              <a:spcBef>
                <a:spcPct val="0"/>
              </a:spcBef>
              <a:spcAft>
                <a:spcPts val="0"/>
              </a:spcAft>
              <a:buClrTx/>
              <a:buSzTx/>
              <a:tabLst/>
              <a:defRPr/>
            </a:pPr>
            <a:r>
              <a:rPr lang="en-US" sz="4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Your Relationship with the Client is Key.  </a:t>
            </a:r>
          </a:p>
          <a:p>
            <a:pPr marR="0" lvl="0" defTabSz="457200" rtl="0" eaLnBrk="1" fontAlgn="auto" latinLnBrk="0" hangingPunct="1">
              <a:spcBef>
                <a:spcPct val="0"/>
              </a:spcBef>
              <a:spcAft>
                <a:spcPts val="0"/>
              </a:spcAft>
              <a:buClrTx/>
              <a:buSzTx/>
              <a:tabLst/>
              <a:defRPr/>
            </a:pPr>
            <a:endParaRPr lang="en-US" sz="4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endParaRPr>
          </a:p>
          <a:p>
            <a:pPr marR="0" lvl="0" defTabSz="457200" rtl="0" eaLnBrk="1" fontAlgn="auto" latinLnBrk="0" hangingPunct="1">
              <a:spcBef>
                <a:spcPct val="0"/>
              </a:spcBef>
              <a:spcAft>
                <a:spcPts val="0"/>
              </a:spcAft>
              <a:buClrTx/>
              <a:buSzTx/>
              <a:tabLst/>
              <a:defRPr/>
            </a:pPr>
            <a:r>
              <a:rPr lang="en-US" sz="4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Again, it comes down to your relationship with your client. If they see you as an expert consultant that has been providing valuable information along with savings and frequent communication over time, they will feel comfortable knowing that they can rely on you as their watchdog…</a:t>
            </a:r>
          </a:p>
        </p:txBody>
      </p:sp>
      <p:sp>
        <p:nvSpPr>
          <p:cNvPr id="12" name="TextBox 11">
            <a:extLst>
              <a:ext uri="{FF2B5EF4-FFF2-40B4-BE49-F238E27FC236}">
                <a16:creationId xmlns:a16="http://schemas.microsoft.com/office/drawing/2014/main" id="{101F1F85-4256-451D-8A6F-36AD3AD3DCBF}"/>
              </a:ext>
            </a:extLst>
          </p:cNvPr>
          <p:cNvSpPr txBox="1"/>
          <p:nvPr/>
        </p:nvSpPr>
        <p:spPr>
          <a:xfrm>
            <a:off x="96711" y="73242"/>
            <a:ext cx="5902578" cy="584775"/>
          </a:xfrm>
          <a:prstGeom prst="rect">
            <a:avLst/>
          </a:prstGeom>
          <a:noFill/>
        </p:spPr>
        <p:txBody>
          <a:bodyPr wrap="none" rtlCol="0">
            <a:spAutoFit/>
          </a:bodyPr>
          <a:lstStyle/>
          <a:p>
            <a:pPr algn="ctr"/>
            <a:r>
              <a:rPr lang="en-US" sz="3200" b="1">
                <a:solidFill>
                  <a:srgbClr val="2B4F69"/>
                </a:solidFill>
                <a:latin typeface="Arimo" panose="020B0604020202020204" pitchFamily="34" charset="0"/>
                <a:ea typeface="Arimo" panose="020B0604020202020204" pitchFamily="34" charset="0"/>
                <a:cs typeface="Arimo" panose="020B0604020202020204" pitchFamily="34" charset="0"/>
              </a:rPr>
              <a:t>Service Agreement Renewals</a:t>
            </a:r>
          </a:p>
        </p:txBody>
      </p:sp>
    </p:spTree>
    <p:extLst>
      <p:ext uri="{BB962C8B-B14F-4D97-AF65-F5344CB8AC3E}">
        <p14:creationId xmlns:p14="http://schemas.microsoft.com/office/powerpoint/2010/main" val="3248561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23</a:t>
            </a:fld>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572785" y="916342"/>
            <a:ext cx="11270114" cy="4945972"/>
          </a:xfrm>
          <a:prstGeom prst="rect">
            <a:avLst/>
          </a:prstGeom>
          <a:noFill/>
          <a:ln>
            <a:noFill/>
          </a:ln>
        </p:spPr>
        <p:txBody>
          <a:bodyPr wrap="square" lIns="288000" tIns="180000" rIns="288000" bIns="180000" rtlCol="0" anchor="ctr">
            <a:noAutofit/>
          </a:bodyPr>
          <a:lstStyle/>
          <a:p>
            <a:pPr marR="0" lvl="0" defTabSz="457200" rtl="0" eaLnBrk="1" fontAlgn="auto" latinLnBrk="0" hangingPunct="1">
              <a:spcBef>
                <a:spcPct val="0"/>
              </a:spcBef>
              <a:spcAft>
                <a:spcPts val="0"/>
              </a:spcAft>
              <a:buClrTx/>
              <a:buSzTx/>
              <a:tabLst/>
              <a:defRPr/>
            </a:pPr>
            <a:r>
              <a:rPr lang="en-US" sz="4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…If they don’t have that experience, then why would they want to continue the relationship. That then becomes the point where they would rather get 100% of the savings after having paid us for 3 years. It’s about us going above and beyond that creates the opportunity for a longer lasting relationship.</a:t>
            </a:r>
          </a:p>
        </p:txBody>
      </p:sp>
      <p:sp>
        <p:nvSpPr>
          <p:cNvPr id="12" name="TextBox 11">
            <a:extLst>
              <a:ext uri="{FF2B5EF4-FFF2-40B4-BE49-F238E27FC236}">
                <a16:creationId xmlns:a16="http://schemas.microsoft.com/office/drawing/2014/main" id="{101F1F85-4256-451D-8A6F-36AD3AD3DCBF}"/>
              </a:ext>
            </a:extLst>
          </p:cNvPr>
          <p:cNvSpPr txBox="1"/>
          <p:nvPr/>
        </p:nvSpPr>
        <p:spPr>
          <a:xfrm>
            <a:off x="96711" y="73242"/>
            <a:ext cx="5902578" cy="584775"/>
          </a:xfrm>
          <a:prstGeom prst="rect">
            <a:avLst/>
          </a:prstGeom>
          <a:noFill/>
        </p:spPr>
        <p:txBody>
          <a:bodyPr wrap="none" rtlCol="0">
            <a:spAutoFit/>
          </a:bodyPr>
          <a:lstStyle/>
          <a:p>
            <a:pPr algn="ctr"/>
            <a:r>
              <a:rPr lang="en-US" sz="3200" b="1">
                <a:solidFill>
                  <a:srgbClr val="2B4F69"/>
                </a:solidFill>
                <a:latin typeface="Arimo" panose="020B0604020202020204" pitchFamily="34" charset="0"/>
                <a:ea typeface="Arimo" panose="020B0604020202020204" pitchFamily="34" charset="0"/>
                <a:cs typeface="Arimo" panose="020B0604020202020204" pitchFamily="34" charset="0"/>
              </a:rPr>
              <a:t>Service Agreement Renewals</a:t>
            </a:r>
          </a:p>
        </p:txBody>
      </p:sp>
    </p:spTree>
    <p:extLst>
      <p:ext uri="{BB962C8B-B14F-4D97-AF65-F5344CB8AC3E}">
        <p14:creationId xmlns:p14="http://schemas.microsoft.com/office/powerpoint/2010/main" val="4080877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lock&#10;&#10;Description automatically generated">
            <a:extLst>
              <a:ext uri="{FF2B5EF4-FFF2-40B4-BE49-F238E27FC236}">
                <a16:creationId xmlns:a16="http://schemas.microsoft.com/office/drawing/2014/main" id="{BB5006B9-72CB-43E0-AF5A-41DD4E07846F}"/>
              </a:ext>
            </a:extLst>
          </p:cNvPr>
          <p:cNvPicPr>
            <a:picLocks noChangeAspect="1"/>
          </p:cNvPicPr>
          <p:nvPr/>
        </p:nvPicPr>
        <p:blipFill rotWithShape="1">
          <a:blip r:embed="rId2">
            <a:extLst>
              <a:ext uri="{28A0092B-C50C-407E-A947-70E740481C1C}">
                <a14:useLocalDpi xmlns:a14="http://schemas.microsoft.com/office/drawing/2010/main" val="0"/>
              </a:ext>
            </a:extLst>
          </a:blip>
          <a:srcRect l="54054" t="34070" r="3220"/>
          <a:stretch/>
        </p:blipFill>
        <p:spPr>
          <a:xfrm>
            <a:off x="3651639" y="1014556"/>
            <a:ext cx="4888721" cy="4827432"/>
          </a:xfrm>
          <a:prstGeom prst="rect">
            <a:avLst/>
          </a:prstGeom>
        </p:spPr>
      </p:pic>
      <p:sp>
        <p:nvSpPr>
          <p:cNvPr id="9" name="TextBox 8">
            <a:extLst>
              <a:ext uri="{FF2B5EF4-FFF2-40B4-BE49-F238E27FC236}">
                <a16:creationId xmlns:a16="http://schemas.microsoft.com/office/drawing/2014/main" id="{674FA99C-224C-4199-ADA7-5CF571FCEDC4}"/>
              </a:ext>
            </a:extLst>
          </p:cNvPr>
          <p:cNvSpPr txBox="1"/>
          <p:nvPr/>
        </p:nvSpPr>
        <p:spPr>
          <a:xfrm>
            <a:off x="4342106" y="2323185"/>
            <a:ext cx="3507785" cy="2210175"/>
          </a:xfrm>
          <a:prstGeom prst="rect">
            <a:avLst/>
          </a:prstGeom>
          <a:solidFill>
            <a:schemeClr val="bg1">
              <a:alpha val="64000"/>
            </a:schemeClr>
          </a:solidFill>
        </p:spPr>
        <p:txBody>
          <a:bodyPr wrap="square" lIns="288000" tIns="180000" rIns="288000" bIns="180000" rtlCol="0">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Thank you!</a:t>
            </a:r>
            <a:endParaRPr kumimoji="0" lang="en-US" sz="6000" b="0" i="0" u="none" strike="noStrike" kern="1200" cap="none" spc="0" normalizeH="0" baseline="0" noProof="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endParaRPr>
          </a:p>
        </p:txBody>
      </p:sp>
      <p:sp>
        <p:nvSpPr>
          <p:cNvPr id="7" name="TextBox 6">
            <a:extLst>
              <a:ext uri="{FF2B5EF4-FFF2-40B4-BE49-F238E27FC236}">
                <a16:creationId xmlns:a16="http://schemas.microsoft.com/office/drawing/2014/main" id="{198B87B1-1433-4F7E-90F3-CA709222A773}"/>
              </a:ext>
            </a:extLst>
          </p:cNvPr>
          <p:cNvSpPr txBox="1"/>
          <p:nvPr/>
        </p:nvSpPr>
        <p:spPr>
          <a:xfrm>
            <a:off x="3608438" y="5841988"/>
            <a:ext cx="4858514" cy="855958"/>
          </a:xfrm>
          <a:prstGeom prst="rect">
            <a:avLst/>
          </a:prstGeom>
          <a:solidFill>
            <a:schemeClr val="bg1">
              <a:alpha val="64000"/>
            </a:schemeClr>
          </a:solidFill>
        </p:spPr>
        <p:txBody>
          <a:bodyPr wrap="square" lIns="288000" tIns="180000" rIns="288000" bIns="180000" rtlCol="0">
            <a:spAutoFit/>
          </a:bodyPr>
          <a:lstStyle>
            <a:defPPr>
              <a:defRPr lang="en-US"/>
            </a:defPPr>
            <a:lvl1pPr marR="0" lvl="0" indent="0" algn="ctr" defTabSz="457200" fontAlgn="auto">
              <a:lnSpc>
                <a:spcPct val="100000"/>
              </a:lnSpc>
              <a:spcBef>
                <a:spcPct val="0"/>
              </a:spcBef>
              <a:spcAft>
                <a:spcPts val="0"/>
              </a:spcAft>
              <a:buClrTx/>
              <a:buSzTx/>
              <a:buFontTx/>
              <a:buNone/>
              <a:tabLst/>
              <a:defRPr kumimoji="0" b="1" i="0" u="none" strike="noStrike" cap="none" spc="0" normalizeH="0" baseline="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defRPr>
            </a:lvl1pPr>
          </a:lstStyle>
          <a:p>
            <a:pPr algn="ctr"/>
            <a:r>
              <a:rPr lang="en-US" sz="3200">
                <a:solidFill>
                  <a:srgbClr val="09426A"/>
                </a:solidFill>
                <a:latin typeface="Arimo" panose="020B0604020202020204" pitchFamily="34" charset="0"/>
                <a:ea typeface="Arimo" panose="020B0604020202020204" pitchFamily="34" charset="0"/>
                <a:cs typeface="Arimo" panose="020B0604020202020204" pitchFamily="34" charset="0"/>
              </a:rPr>
              <a:t>Marc Schwalb</a:t>
            </a:r>
          </a:p>
        </p:txBody>
      </p:sp>
    </p:spTree>
    <p:extLst>
      <p:ext uri="{BB962C8B-B14F-4D97-AF65-F5344CB8AC3E}">
        <p14:creationId xmlns:p14="http://schemas.microsoft.com/office/powerpoint/2010/main" val="3095380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3</a:t>
            </a:fld>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5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422744" y="1381470"/>
            <a:ext cx="11346511" cy="4371976"/>
          </a:xfrm>
          <a:prstGeom prst="rect">
            <a:avLst/>
          </a:prstGeom>
          <a:noFill/>
        </p:spPr>
        <p:txBody>
          <a:bodyPr wrap="square" lIns="288000" tIns="180000" rIns="288000" bIns="180000" rtlCol="0" anchor="t">
            <a:noAutofit/>
          </a:bodyPr>
          <a:lstStyle/>
          <a:p>
            <a:pPr marL="342900" marR="0" lvl="0" indent="-342900" defTabSz="457200" rtl="0" eaLnBrk="1" fontAlgn="auto" latinLnBrk="0" hangingPunct="1">
              <a:spcBef>
                <a:spcPct val="0"/>
              </a:spcBef>
              <a:spcAft>
                <a:spcPts val="0"/>
              </a:spcAft>
              <a:buClrTx/>
              <a:buSzTx/>
              <a:buFont typeface="+mj-lt"/>
              <a:buAutoNum type="arabicPeriod"/>
              <a:tabLst/>
              <a:defRPr/>
            </a:pPr>
            <a:r>
              <a:rPr lang="en-US" sz="4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   Quarterly Savings Summary Reviews.  </a:t>
            </a:r>
          </a:p>
          <a:p>
            <a:pPr marL="342900" marR="0" lvl="0" indent="-342900" defTabSz="457200" rtl="0" eaLnBrk="1" fontAlgn="auto" latinLnBrk="0" hangingPunct="1">
              <a:spcBef>
                <a:spcPct val="0"/>
              </a:spcBef>
              <a:spcAft>
                <a:spcPts val="0"/>
              </a:spcAft>
              <a:buClrTx/>
              <a:buSzTx/>
              <a:buFont typeface="+mj-lt"/>
              <a:buAutoNum type="arabicPeriod"/>
              <a:tabLst/>
              <a:defRPr/>
            </a:pPr>
            <a:endParaRPr lang="en-US" sz="4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endParaRPr>
          </a:p>
          <a:p>
            <a:pPr lvl="2" defTabSz="457200">
              <a:spcBef>
                <a:spcPct val="0"/>
              </a:spcBef>
              <a:defRPr/>
            </a:pPr>
            <a:r>
              <a:rPr lang="en-US" sz="4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Do these especially for the medium to larger sized clients that will likely qualify for additional categories.  If you do this, at minimum that is 4 times per year that you’re spending quality time with them.</a:t>
            </a:r>
          </a:p>
        </p:txBody>
      </p:sp>
      <p:sp>
        <p:nvSpPr>
          <p:cNvPr id="9" name="TextBox 8">
            <a:extLst>
              <a:ext uri="{FF2B5EF4-FFF2-40B4-BE49-F238E27FC236}">
                <a16:creationId xmlns:a16="http://schemas.microsoft.com/office/drawing/2014/main" id="{54BD0992-A21E-1240-874E-ECE10FBE1A0A}"/>
              </a:ext>
            </a:extLst>
          </p:cNvPr>
          <p:cNvSpPr txBox="1"/>
          <p:nvPr/>
        </p:nvSpPr>
        <p:spPr>
          <a:xfrm>
            <a:off x="252548" y="56449"/>
            <a:ext cx="4033476" cy="707886"/>
          </a:xfrm>
          <a:prstGeom prst="rect">
            <a:avLst/>
          </a:prstGeom>
          <a:noFill/>
        </p:spPr>
        <p:txBody>
          <a:bodyPr wrap="none" rtlCol="0">
            <a:spAutoFit/>
          </a:bodyPr>
          <a:lstStyle/>
          <a:p>
            <a:r>
              <a:rPr lang="en-US" sz="4000" b="1">
                <a:solidFill>
                  <a:srgbClr val="2B4F69"/>
                </a:solidFill>
                <a:latin typeface="Arimo" panose="020B0604020202020204" pitchFamily="34" charset="0"/>
                <a:ea typeface="Arimo" panose="020B0604020202020204" pitchFamily="34" charset="0"/>
                <a:cs typeface="Arimo" panose="020B0604020202020204" pitchFamily="34" charset="0"/>
              </a:rPr>
              <a:t>New Categories</a:t>
            </a:r>
          </a:p>
        </p:txBody>
      </p:sp>
    </p:spTree>
    <p:extLst>
      <p:ext uri="{BB962C8B-B14F-4D97-AF65-F5344CB8AC3E}">
        <p14:creationId xmlns:p14="http://schemas.microsoft.com/office/powerpoint/2010/main" val="3169740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4</a:t>
            </a:fld>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5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691826" y="848232"/>
            <a:ext cx="10925375" cy="5438452"/>
          </a:xfrm>
          <a:prstGeom prst="rect">
            <a:avLst/>
          </a:prstGeom>
          <a:noFill/>
        </p:spPr>
        <p:txBody>
          <a:bodyPr wrap="square" lIns="288000" tIns="180000" rIns="288000" bIns="180000" rtlCol="0" anchor="ctr">
            <a:noAutofit/>
          </a:bodyPr>
          <a:lstStyle/>
          <a:p>
            <a:pPr marL="342900" marR="0" lvl="0" indent="-342900" defTabSz="457200" rtl="0" eaLnBrk="1" fontAlgn="auto" latinLnBrk="0" hangingPunct="1">
              <a:spcBef>
                <a:spcPct val="0"/>
              </a:spcBef>
              <a:spcAft>
                <a:spcPts val="0"/>
              </a:spcAft>
              <a:buClrTx/>
              <a:buSzTx/>
              <a:buFont typeface="+mj-lt"/>
              <a:buAutoNum type="arabicPeriod" startAt="2"/>
              <a:tabLst/>
              <a:defRPr/>
            </a:pPr>
            <a:r>
              <a:rPr lang="en-US" sz="4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   In-Person/Zoom Reviews.  </a:t>
            </a:r>
          </a:p>
          <a:p>
            <a:pPr marL="342900" marR="0" lvl="0" indent="-342900" defTabSz="457200" rtl="0" eaLnBrk="1" fontAlgn="auto" latinLnBrk="0" hangingPunct="1">
              <a:spcBef>
                <a:spcPct val="0"/>
              </a:spcBef>
              <a:spcAft>
                <a:spcPts val="0"/>
              </a:spcAft>
              <a:buClrTx/>
              <a:buSzTx/>
              <a:buFont typeface="+mj-lt"/>
              <a:buAutoNum type="arabicPeriod" startAt="2"/>
              <a:tabLst/>
              <a:defRPr/>
            </a:pPr>
            <a:endParaRPr lang="en-US" sz="4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endParaRPr>
          </a:p>
          <a:p>
            <a:pPr lvl="2" defTabSz="457200">
              <a:spcBef>
                <a:spcPct val="0"/>
              </a:spcBef>
              <a:defRPr/>
            </a:pPr>
            <a:r>
              <a:rPr lang="en-US" sz="4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If you ask about new categories in-person you can bring paperwork with you and get it completed quickly. It’s also a lot harder to say no in-person versus saying no or ignoring an e-mail. Zoom would apply as a good approach as well.</a:t>
            </a:r>
          </a:p>
        </p:txBody>
      </p:sp>
      <p:sp>
        <p:nvSpPr>
          <p:cNvPr id="14" name="TextBox 13">
            <a:extLst>
              <a:ext uri="{FF2B5EF4-FFF2-40B4-BE49-F238E27FC236}">
                <a16:creationId xmlns:a16="http://schemas.microsoft.com/office/drawing/2014/main" id="{F81D99D5-4CD6-FD45-9993-6CE39576A228}"/>
              </a:ext>
            </a:extLst>
          </p:cNvPr>
          <p:cNvSpPr txBox="1"/>
          <p:nvPr/>
        </p:nvSpPr>
        <p:spPr>
          <a:xfrm>
            <a:off x="252548" y="56449"/>
            <a:ext cx="4033476" cy="707886"/>
          </a:xfrm>
          <a:prstGeom prst="rect">
            <a:avLst/>
          </a:prstGeom>
          <a:noFill/>
        </p:spPr>
        <p:txBody>
          <a:bodyPr wrap="none" rtlCol="0">
            <a:spAutoFit/>
          </a:bodyPr>
          <a:lstStyle/>
          <a:p>
            <a:r>
              <a:rPr lang="en-US" sz="4000" b="1">
                <a:solidFill>
                  <a:srgbClr val="2B4F69"/>
                </a:solidFill>
                <a:latin typeface="Arimo" panose="020B0604020202020204" pitchFamily="34" charset="0"/>
                <a:ea typeface="Arimo" panose="020B0604020202020204" pitchFamily="34" charset="0"/>
                <a:cs typeface="Arimo" panose="020B0604020202020204" pitchFamily="34" charset="0"/>
              </a:rPr>
              <a:t>New Categories</a:t>
            </a:r>
          </a:p>
        </p:txBody>
      </p:sp>
    </p:spTree>
    <p:extLst>
      <p:ext uri="{BB962C8B-B14F-4D97-AF65-F5344CB8AC3E}">
        <p14:creationId xmlns:p14="http://schemas.microsoft.com/office/powerpoint/2010/main" val="224413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5</a:t>
            </a:fld>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5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586566" y="858576"/>
            <a:ext cx="11500174" cy="5523989"/>
          </a:xfrm>
          <a:prstGeom prst="rect">
            <a:avLst/>
          </a:prstGeom>
          <a:noFill/>
        </p:spPr>
        <p:txBody>
          <a:bodyPr wrap="square" lIns="288000" tIns="180000" rIns="288000" bIns="180000" rtlCol="0" anchor="ctr">
            <a:noAutofit/>
          </a:bodyPr>
          <a:lstStyle/>
          <a:p>
            <a:pPr marL="342900" lvl="0" indent="-342900" defTabSz="457200">
              <a:spcBef>
                <a:spcPct val="0"/>
              </a:spcBef>
              <a:buFont typeface="+mj-lt"/>
              <a:buAutoNum type="arabicPeriod" startAt="3"/>
              <a:defRPr/>
            </a:pPr>
            <a:r>
              <a:rPr lang="en-US" sz="4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   Frequent Contact.  </a:t>
            </a:r>
          </a:p>
          <a:p>
            <a:pPr marL="342900" lvl="0" indent="-342900" defTabSz="457200">
              <a:spcBef>
                <a:spcPct val="0"/>
              </a:spcBef>
              <a:buFont typeface="+mj-lt"/>
              <a:buAutoNum type="arabicPeriod" startAt="3"/>
              <a:defRPr/>
            </a:pPr>
            <a:endParaRPr lang="en-US" sz="4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endParaRPr>
          </a:p>
          <a:p>
            <a:pPr lvl="2" defTabSz="457200">
              <a:spcBef>
                <a:spcPct val="0"/>
              </a:spcBef>
              <a:defRPr/>
            </a:pPr>
            <a:r>
              <a:rPr lang="en-US" sz="4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There are many ways to be on top of the client’s mind. Whether it’s sending chocolates, sending to them a distinctive value article for their industry, or just checking in on them or their invoices mid-quarter and making a note of something for them to keep an eye on.</a:t>
            </a:r>
          </a:p>
        </p:txBody>
      </p:sp>
      <p:sp>
        <p:nvSpPr>
          <p:cNvPr id="12" name="TextBox 11">
            <a:extLst>
              <a:ext uri="{FF2B5EF4-FFF2-40B4-BE49-F238E27FC236}">
                <a16:creationId xmlns:a16="http://schemas.microsoft.com/office/drawing/2014/main" id="{B315A720-7E7D-4145-8F28-7C1AF2238F64}"/>
              </a:ext>
            </a:extLst>
          </p:cNvPr>
          <p:cNvSpPr txBox="1"/>
          <p:nvPr/>
        </p:nvSpPr>
        <p:spPr>
          <a:xfrm>
            <a:off x="252548" y="56449"/>
            <a:ext cx="4033476" cy="707886"/>
          </a:xfrm>
          <a:prstGeom prst="rect">
            <a:avLst/>
          </a:prstGeom>
          <a:noFill/>
        </p:spPr>
        <p:txBody>
          <a:bodyPr wrap="none" rtlCol="0">
            <a:spAutoFit/>
          </a:bodyPr>
          <a:lstStyle/>
          <a:p>
            <a:r>
              <a:rPr lang="en-US" sz="4000" b="1">
                <a:solidFill>
                  <a:srgbClr val="2B4F69"/>
                </a:solidFill>
                <a:latin typeface="Arimo" panose="020B0604020202020204" pitchFamily="34" charset="0"/>
                <a:ea typeface="Arimo" panose="020B0604020202020204" pitchFamily="34" charset="0"/>
                <a:cs typeface="Arimo" panose="020B0604020202020204" pitchFamily="34" charset="0"/>
              </a:rPr>
              <a:t>New Categories</a:t>
            </a:r>
          </a:p>
        </p:txBody>
      </p:sp>
    </p:spTree>
    <p:extLst>
      <p:ext uri="{BB962C8B-B14F-4D97-AF65-F5344CB8AC3E}">
        <p14:creationId xmlns:p14="http://schemas.microsoft.com/office/powerpoint/2010/main" val="1113007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6</a:t>
            </a:fld>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5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673684" y="1252264"/>
            <a:ext cx="10958257" cy="4353470"/>
          </a:xfrm>
          <a:prstGeom prst="rect">
            <a:avLst/>
          </a:prstGeom>
          <a:noFill/>
        </p:spPr>
        <p:txBody>
          <a:bodyPr wrap="square" lIns="288000" tIns="180000" rIns="288000" bIns="180000" rtlCol="0" anchor="ctr">
            <a:noAutofit/>
          </a:bodyPr>
          <a:lstStyle/>
          <a:p>
            <a:pPr marL="342900" marR="0" lvl="0" indent="-342900" defTabSz="457200" rtl="0" eaLnBrk="1" fontAlgn="auto" latinLnBrk="0" hangingPunct="1">
              <a:spcBef>
                <a:spcPct val="0"/>
              </a:spcBef>
              <a:spcAft>
                <a:spcPts val="0"/>
              </a:spcAft>
              <a:buClrTx/>
              <a:buSzTx/>
              <a:buFont typeface="+mj-lt"/>
              <a:buAutoNum type="arabicPeriod" startAt="4"/>
              <a:tabLst/>
              <a:defRPr/>
            </a:pPr>
            <a:r>
              <a:rPr lang="en-US" sz="4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   Quick Response Time.  </a:t>
            </a:r>
          </a:p>
          <a:p>
            <a:pPr marL="342900" marR="0" lvl="0" indent="-342900" defTabSz="457200" rtl="0" eaLnBrk="1" fontAlgn="auto" latinLnBrk="0" hangingPunct="1">
              <a:spcBef>
                <a:spcPct val="0"/>
              </a:spcBef>
              <a:spcAft>
                <a:spcPts val="0"/>
              </a:spcAft>
              <a:buClrTx/>
              <a:buSzTx/>
              <a:buFont typeface="+mj-lt"/>
              <a:buAutoNum type="arabicPeriod" startAt="4"/>
              <a:tabLst/>
              <a:defRPr/>
            </a:pPr>
            <a:endParaRPr lang="en-US" sz="4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endParaRPr>
          </a:p>
          <a:p>
            <a:pPr lvl="2" defTabSz="457200">
              <a:spcBef>
                <a:spcPct val="0"/>
              </a:spcBef>
              <a:defRPr/>
            </a:pPr>
            <a:r>
              <a:rPr lang="en-US" sz="4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Pride yourself in giving your clients excellent customer service. One thing my clients can always say is that whenever they reach out to me, even if I don’t have the answer right away,…</a:t>
            </a:r>
          </a:p>
        </p:txBody>
      </p:sp>
      <p:sp>
        <p:nvSpPr>
          <p:cNvPr id="12" name="TextBox 11">
            <a:extLst>
              <a:ext uri="{FF2B5EF4-FFF2-40B4-BE49-F238E27FC236}">
                <a16:creationId xmlns:a16="http://schemas.microsoft.com/office/drawing/2014/main" id="{C5B7B527-FC61-1149-857A-CC6229272049}"/>
              </a:ext>
            </a:extLst>
          </p:cNvPr>
          <p:cNvSpPr txBox="1"/>
          <p:nvPr/>
        </p:nvSpPr>
        <p:spPr>
          <a:xfrm>
            <a:off x="252548" y="56449"/>
            <a:ext cx="4033476" cy="707886"/>
          </a:xfrm>
          <a:prstGeom prst="rect">
            <a:avLst/>
          </a:prstGeom>
          <a:noFill/>
        </p:spPr>
        <p:txBody>
          <a:bodyPr wrap="none" rtlCol="0">
            <a:spAutoFit/>
          </a:bodyPr>
          <a:lstStyle/>
          <a:p>
            <a:r>
              <a:rPr lang="en-US" sz="4000" b="1">
                <a:solidFill>
                  <a:srgbClr val="2B4F69"/>
                </a:solidFill>
                <a:latin typeface="Arimo" panose="020B0604020202020204" pitchFamily="34" charset="0"/>
                <a:ea typeface="Arimo" panose="020B0604020202020204" pitchFamily="34" charset="0"/>
                <a:cs typeface="Arimo" panose="020B0604020202020204" pitchFamily="34" charset="0"/>
              </a:rPr>
              <a:t>New Categories</a:t>
            </a:r>
          </a:p>
        </p:txBody>
      </p:sp>
    </p:spTree>
    <p:extLst>
      <p:ext uri="{BB962C8B-B14F-4D97-AF65-F5344CB8AC3E}">
        <p14:creationId xmlns:p14="http://schemas.microsoft.com/office/powerpoint/2010/main" val="1434783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7</a:t>
            </a:fld>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5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673684" y="1252264"/>
            <a:ext cx="10958257" cy="4353470"/>
          </a:xfrm>
          <a:prstGeom prst="rect">
            <a:avLst/>
          </a:prstGeom>
          <a:noFill/>
        </p:spPr>
        <p:txBody>
          <a:bodyPr wrap="square" lIns="288000" tIns="180000" rIns="288000" bIns="180000" rtlCol="0" anchor="ctr">
            <a:noAutofit/>
          </a:bodyPr>
          <a:lstStyle/>
          <a:p>
            <a:pPr lvl="1" defTabSz="457200">
              <a:spcBef>
                <a:spcPct val="0"/>
              </a:spcBef>
              <a:defRPr/>
            </a:pPr>
            <a:r>
              <a:rPr lang="en-US" sz="4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…that I will get back to them the same day or if they reach out to me at the end of the day, I’ll get back to them first thing in the morning usually with an e-mail letting them know that the evening prior.</a:t>
            </a:r>
          </a:p>
        </p:txBody>
      </p:sp>
      <p:sp>
        <p:nvSpPr>
          <p:cNvPr id="12" name="TextBox 11">
            <a:extLst>
              <a:ext uri="{FF2B5EF4-FFF2-40B4-BE49-F238E27FC236}">
                <a16:creationId xmlns:a16="http://schemas.microsoft.com/office/drawing/2014/main" id="{C5B7B527-FC61-1149-857A-CC6229272049}"/>
              </a:ext>
            </a:extLst>
          </p:cNvPr>
          <p:cNvSpPr txBox="1"/>
          <p:nvPr/>
        </p:nvSpPr>
        <p:spPr>
          <a:xfrm>
            <a:off x="252548" y="56449"/>
            <a:ext cx="4033476" cy="707886"/>
          </a:xfrm>
          <a:prstGeom prst="rect">
            <a:avLst/>
          </a:prstGeom>
          <a:noFill/>
        </p:spPr>
        <p:txBody>
          <a:bodyPr wrap="none" rtlCol="0">
            <a:spAutoFit/>
          </a:bodyPr>
          <a:lstStyle/>
          <a:p>
            <a:r>
              <a:rPr lang="en-US" sz="4000" b="1">
                <a:solidFill>
                  <a:srgbClr val="2B4F69"/>
                </a:solidFill>
                <a:latin typeface="Arimo" panose="020B0604020202020204" pitchFamily="34" charset="0"/>
                <a:ea typeface="Arimo" panose="020B0604020202020204" pitchFamily="34" charset="0"/>
                <a:cs typeface="Arimo" panose="020B0604020202020204" pitchFamily="34" charset="0"/>
              </a:rPr>
              <a:t>New Categories</a:t>
            </a:r>
          </a:p>
        </p:txBody>
      </p:sp>
    </p:spTree>
    <p:extLst>
      <p:ext uri="{BB962C8B-B14F-4D97-AF65-F5344CB8AC3E}">
        <p14:creationId xmlns:p14="http://schemas.microsoft.com/office/powerpoint/2010/main" val="3912830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8</a:t>
            </a:fld>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5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673684" y="894225"/>
            <a:ext cx="10965867" cy="5318402"/>
          </a:xfrm>
          <a:prstGeom prst="rect">
            <a:avLst/>
          </a:prstGeom>
          <a:noFill/>
        </p:spPr>
        <p:txBody>
          <a:bodyPr wrap="square" lIns="288000" tIns="180000" rIns="288000" bIns="180000" rtlCol="0" anchor="ctr">
            <a:noAutofit/>
          </a:bodyPr>
          <a:lstStyle/>
          <a:p>
            <a:pPr marR="0" lvl="0" defTabSz="457200" rtl="0" eaLnBrk="1" fontAlgn="auto" latinLnBrk="0" hangingPunct="1">
              <a:spcBef>
                <a:spcPct val="0"/>
              </a:spcBef>
              <a:spcAft>
                <a:spcPts val="0"/>
              </a:spcAft>
              <a:buClrTx/>
              <a:buSzTx/>
              <a:tabLst/>
              <a:defRPr/>
            </a:pPr>
            <a:r>
              <a:rPr lang="en-US" sz="4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It All Begins with Prospecting.  </a:t>
            </a:r>
          </a:p>
          <a:p>
            <a:pPr marR="0" lvl="0" defTabSz="457200" rtl="0" eaLnBrk="1" fontAlgn="auto" latinLnBrk="0" hangingPunct="1">
              <a:spcBef>
                <a:spcPct val="0"/>
              </a:spcBef>
              <a:spcAft>
                <a:spcPts val="0"/>
              </a:spcAft>
              <a:buClrTx/>
              <a:buSzTx/>
              <a:tabLst/>
              <a:defRPr/>
            </a:pPr>
            <a:endParaRPr lang="en-US" sz="4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endParaRPr>
          </a:p>
          <a:p>
            <a:pPr marR="0" lvl="0" defTabSz="457200" rtl="0" eaLnBrk="1" fontAlgn="auto" latinLnBrk="0" hangingPunct="1">
              <a:spcBef>
                <a:spcPct val="0"/>
              </a:spcBef>
              <a:spcAft>
                <a:spcPts val="0"/>
              </a:spcAft>
              <a:buClrTx/>
              <a:buSzTx/>
              <a:tabLst/>
              <a:defRPr/>
            </a:pPr>
            <a:r>
              <a:rPr lang="en-US" sz="4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Asking for additional categories essentially goes back to how you prospect and sign clients. I prospect for clients that I research knowing that they will have multiple category opportunities.  </a:t>
            </a:r>
          </a:p>
        </p:txBody>
      </p:sp>
      <p:sp>
        <p:nvSpPr>
          <p:cNvPr id="12" name="TextBox 11">
            <a:extLst>
              <a:ext uri="{FF2B5EF4-FFF2-40B4-BE49-F238E27FC236}">
                <a16:creationId xmlns:a16="http://schemas.microsoft.com/office/drawing/2014/main" id="{88AAC091-6AF3-6345-8F52-B3415A2F4E65}"/>
              </a:ext>
            </a:extLst>
          </p:cNvPr>
          <p:cNvSpPr txBox="1"/>
          <p:nvPr/>
        </p:nvSpPr>
        <p:spPr>
          <a:xfrm>
            <a:off x="252548" y="56449"/>
            <a:ext cx="4033476" cy="707886"/>
          </a:xfrm>
          <a:prstGeom prst="rect">
            <a:avLst/>
          </a:prstGeom>
          <a:noFill/>
        </p:spPr>
        <p:txBody>
          <a:bodyPr wrap="none" rtlCol="0">
            <a:spAutoFit/>
          </a:bodyPr>
          <a:lstStyle/>
          <a:p>
            <a:r>
              <a:rPr lang="en-US" sz="4000" b="1">
                <a:solidFill>
                  <a:srgbClr val="2B4F69"/>
                </a:solidFill>
                <a:latin typeface="Arimo" panose="020B0604020202020204" pitchFamily="34" charset="0"/>
                <a:ea typeface="Arimo" panose="020B0604020202020204" pitchFamily="34" charset="0"/>
                <a:cs typeface="Arimo" panose="020B0604020202020204" pitchFamily="34" charset="0"/>
              </a:rPr>
              <a:t>New Categories</a:t>
            </a:r>
          </a:p>
        </p:txBody>
      </p:sp>
    </p:spTree>
    <p:extLst>
      <p:ext uri="{BB962C8B-B14F-4D97-AF65-F5344CB8AC3E}">
        <p14:creationId xmlns:p14="http://schemas.microsoft.com/office/powerpoint/2010/main" val="2914315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9</a:t>
            </a:fld>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5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673684" y="894225"/>
            <a:ext cx="10965867" cy="5318402"/>
          </a:xfrm>
          <a:prstGeom prst="rect">
            <a:avLst/>
          </a:prstGeom>
          <a:noFill/>
        </p:spPr>
        <p:txBody>
          <a:bodyPr wrap="square" lIns="288000" tIns="180000" rIns="288000" bIns="180000" rtlCol="0" anchor="ctr">
            <a:noAutofit/>
          </a:bodyPr>
          <a:lstStyle/>
          <a:p>
            <a:pPr marR="0" lvl="0" defTabSz="457200" rtl="0" eaLnBrk="1" fontAlgn="auto" latinLnBrk="0" hangingPunct="1">
              <a:spcBef>
                <a:spcPct val="0"/>
              </a:spcBef>
              <a:spcAft>
                <a:spcPts val="0"/>
              </a:spcAft>
              <a:buClrTx/>
              <a:buSzTx/>
              <a:tabLst/>
              <a:defRPr/>
            </a:pPr>
            <a:r>
              <a:rPr lang="en-US" sz="4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There is nothing wrong with going after a client that has a large telecom spend only, it just makes so much more sense to go after a client that has a large telecom spend and large spends in other categories as well. I look at each category as a client in itself because I’ll bill that client separately for each category.</a:t>
            </a:r>
          </a:p>
        </p:txBody>
      </p:sp>
      <p:sp>
        <p:nvSpPr>
          <p:cNvPr id="12" name="TextBox 11">
            <a:extLst>
              <a:ext uri="{FF2B5EF4-FFF2-40B4-BE49-F238E27FC236}">
                <a16:creationId xmlns:a16="http://schemas.microsoft.com/office/drawing/2014/main" id="{88AAC091-6AF3-6345-8F52-B3415A2F4E65}"/>
              </a:ext>
            </a:extLst>
          </p:cNvPr>
          <p:cNvSpPr txBox="1"/>
          <p:nvPr/>
        </p:nvSpPr>
        <p:spPr>
          <a:xfrm>
            <a:off x="252548" y="56449"/>
            <a:ext cx="4033476" cy="707886"/>
          </a:xfrm>
          <a:prstGeom prst="rect">
            <a:avLst/>
          </a:prstGeom>
          <a:noFill/>
        </p:spPr>
        <p:txBody>
          <a:bodyPr wrap="none" rtlCol="0">
            <a:spAutoFit/>
          </a:bodyPr>
          <a:lstStyle/>
          <a:p>
            <a:r>
              <a:rPr lang="en-US" sz="4000" b="1">
                <a:solidFill>
                  <a:srgbClr val="2B4F69"/>
                </a:solidFill>
                <a:latin typeface="Arimo" panose="020B0604020202020204" pitchFamily="34" charset="0"/>
                <a:ea typeface="Arimo" panose="020B0604020202020204" pitchFamily="34" charset="0"/>
                <a:cs typeface="Arimo" panose="020B0604020202020204" pitchFamily="34" charset="0"/>
              </a:rPr>
              <a:t>New Categories</a:t>
            </a:r>
          </a:p>
        </p:txBody>
      </p:sp>
    </p:spTree>
    <p:extLst>
      <p:ext uri="{BB962C8B-B14F-4D97-AF65-F5344CB8AC3E}">
        <p14:creationId xmlns:p14="http://schemas.microsoft.com/office/powerpoint/2010/main" val="21066981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3246A5203264940816A781B4EBC6F62" ma:contentTypeVersion="12" ma:contentTypeDescription="Create a new document." ma:contentTypeScope="" ma:versionID="e4a8237ddf4ea65927701be39a5afda5">
  <xsd:schema xmlns:xsd="http://www.w3.org/2001/XMLSchema" xmlns:xs="http://www.w3.org/2001/XMLSchema" xmlns:p="http://schemas.microsoft.com/office/2006/metadata/properties" xmlns:ns2="1c305419-79f3-4b7b-befa-b522633753bc" xmlns:ns3="5abbfa0e-3220-40d1-9e41-246694556962" targetNamespace="http://schemas.microsoft.com/office/2006/metadata/properties" ma:root="true" ma:fieldsID="3d96955548c142f11b2effa6e1941314" ns2:_="" ns3:_="">
    <xsd:import namespace="1c305419-79f3-4b7b-befa-b522633753bc"/>
    <xsd:import namespace="5abbfa0e-3220-40d1-9e41-24669455696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305419-79f3-4b7b-befa-b522633753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bbfa0e-3220-40d1-9e41-24669455696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8A6771-F047-4F71-A0C4-51643F26DC11}">
  <ds:schemaRefs>
    <ds:schemaRef ds:uri="1c305419-79f3-4b7b-befa-b522633753bc"/>
    <ds:schemaRef ds:uri="5abbfa0e-3220-40d1-9e41-24669455696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01CAE7A-6682-414A-9768-B88645A8E711}">
  <ds:schemaRefs>
    <ds:schemaRef ds:uri="1c305419-79f3-4b7b-befa-b522633753bc"/>
    <ds:schemaRef ds:uri="5abbfa0e-3220-40d1-9e41-24669455696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1CB92A2-FD14-4E42-9678-0AEB32BE50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24</Slides>
  <Notes>1</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Eóin Fay</dc:creator>
  <cp:revision>1</cp:revision>
  <dcterms:created xsi:type="dcterms:W3CDTF">2021-09-29T13:57:23Z</dcterms:created>
  <dcterms:modified xsi:type="dcterms:W3CDTF">2021-11-05T21:05:17Z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0x010100C3246A5203264940816A781B4EBC6F62</vt:lpwstr>
  </property>
</Properties>
</file>