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304" r:id="rId6"/>
    <p:sldId id="307" r:id="rId7"/>
    <p:sldId id="308" r:id="rId8"/>
    <p:sldId id="309" r:id="rId9"/>
    <p:sldId id="313" r:id="rId10"/>
    <p:sldId id="310" r:id="rId11"/>
    <p:sldId id="314" r:id="rId12"/>
    <p:sldId id="311" r:id="rId13"/>
    <p:sldId id="315" r:id="rId14"/>
    <p:sldId id="3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AF2"/>
    <a:srgbClr val="094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B793E-CFC0-45F2-9F93-D83DB87AF6DB}" v="15" dt="2021-11-05T20:25:39.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oin Fay" userId="5069970f-b152-46c1-bd41-17bff2c69769" providerId="ADAL" clId="{6FBB793E-CFC0-45F2-9F93-D83DB87AF6DB}"/>
    <pc:docChg chg="undo redo custSel addSld delSld modSld sldOrd">
      <pc:chgData name="Eoin Fay" userId="5069970f-b152-46c1-bd41-17bff2c69769" providerId="ADAL" clId="{6FBB793E-CFC0-45F2-9F93-D83DB87AF6DB}" dt="2021-11-05T20:27:03.863" v="1094" actId="207"/>
      <pc:docMkLst>
        <pc:docMk/>
      </pc:docMkLst>
      <pc:sldChg chg="modSp add mod">
        <pc:chgData name="Eoin Fay" userId="5069970f-b152-46c1-bd41-17bff2c69769" providerId="ADAL" clId="{6FBB793E-CFC0-45F2-9F93-D83DB87AF6DB}" dt="2021-11-05T20:18:22.292" v="933" actId="113"/>
        <pc:sldMkLst>
          <pc:docMk/>
          <pc:sldMk cId="2940359524" sldId="256"/>
        </pc:sldMkLst>
        <pc:spChg chg="mod">
          <ac:chgData name="Eoin Fay" userId="5069970f-b152-46c1-bd41-17bff2c69769" providerId="ADAL" clId="{6FBB793E-CFC0-45F2-9F93-D83DB87AF6DB}" dt="2021-11-05T20:18:14.571" v="931" actId="1076"/>
          <ac:spMkLst>
            <pc:docMk/>
            <pc:sldMk cId="2940359524" sldId="256"/>
            <ac:spMk id="14" creationId="{9EF05B36-6D33-4235-89F9-79880316839D}"/>
          </ac:spMkLst>
        </pc:spChg>
        <pc:spChg chg="mod">
          <ac:chgData name="Eoin Fay" userId="5069970f-b152-46c1-bd41-17bff2c69769" providerId="ADAL" clId="{6FBB793E-CFC0-45F2-9F93-D83DB87AF6DB}" dt="2021-11-05T20:18:22.292" v="933" actId="113"/>
          <ac:spMkLst>
            <pc:docMk/>
            <pc:sldMk cId="2940359524" sldId="256"/>
            <ac:spMk id="15" creationId="{F9113AD0-7B1D-40F7-BF80-F152BEDF0EF7}"/>
          </ac:spMkLst>
        </pc:spChg>
      </pc:sldChg>
      <pc:sldChg chg="modSp del mod">
        <pc:chgData name="Eoin Fay" userId="5069970f-b152-46c1-bd41-17bff2c69769" providerId="ADAL" clId="{6FBB793E-CFC0-45F2-9F93-D83DB87AF6DB}" dt="2021-11-02T14:58:03.806" v="747" actId="47"/>
        <pc:sldMkLst>
          <pc:docMk/>
          <pc:sldMk cId="4042702176" sldId="275"/>
        </pc:sldMkLst>
        <pc:spChg chg="mod">
          <ac:chgData name="Eoin Fay" userId="5069970f-b152-46c1-bd41-17bff2c69769" providerId="ADAL" clId="{6FBB793E-CFC0-45F2-9F93-D83DB87AF6DB}" dt="2021-11-02T14:22:02.255" v="43" actId="20577"/>
          <ac:spMkLst>
            <pc:docMk/>
            <pc:sldMk cId="4042702176" sldId="275"/>
            <ac:spMk id="21" creationId="{9A42CFDF-DBBB-42AA-A4BB-711A53DDAC81}"/>
          </ac:spMkLst>
        </pc:spChg>
      </pc:sldChg>
      <pc:sldChg chg="modSp del mod">
        <pc:chgData name="Eoin Fay" userId="5069970f-b152-46c1-bd41-17bff2c69769" providerId="ADAL" clId="{6FBB793E-CFC0-45F2-9F93-D83DB87AF6DB}" dt="2021-11-05T20:18:26.639" v="934" actId="2696"/>
        <pc:sldMkLst>
          <pc:docMk/>
          <pc:sldMk cId="3676938885" sldId="276"/>
        </pc:sldMkLst>
        <pc:spChg chg="mod">
          <ac:chgData name="Eoin Fay" userId="5069970f-b152-46c1-bd41-17bff2c69769" providerId="ADAL" clId="{6FBB793E-CFC0-45F2-9F93-D83DB87AF6DB}" dt="2021-11-05T18:19:51.630" v="845" actId="403"/>
          <ac:spMkLst>
            <pc:docMk/>
            <pc:sldMk cId="3676938885" sldId="276"/>
            <ac:spMk id="8" creationId="{55BBAD13-BC3D-42ED-A777-C4EC61BA6142}"/>
          </ac:spMkLst>
        </pc:spChg>
        <pc:spChg chg="mod">
          <ac:chgData name="Eoin Fay" userId="5069970f-b152-46c1-bd41-17bff2c69769" providerId="ADAL" clId="{6FBB793E-CFC0-45F2-9F93-D83DB87AF6DB}" dt="2021-11-05T18:19:56.896" v="848" actId="403"/>
          <ac:spMkLst>
            <pc:docMk/>
            <pc:sldMk cId="3676938885" sldId="276"/>
            <ac:spMk id="13" creationId="{0A8C7AFA-1C78-4CD3-AF5B-D54A98E2754C}"/>
          </ac:spMkLst>
        </pc:spChg>
      </pc:sldChg>
      <pc:sldChg chg="del">
        <pc:chgData name="Eoin Fay" userId="5069970f-b152-46c1-bd41-17bff2c69769" providerId="ADAL" clId="{6FBB793E-CFC0-45F2-9F93-D83DB87AF6DB}" dt="2021-11-02T14:58:03.806" v="747" actId="47"/>
        <pc:sldMkLst>
          <pc:docMk/>
          <pc:sldMk cId="603533278" sldId="277"/>
        </pc:sldMkLst>
      </pc:sldChg>
      <pc:sldChg chg="del">
        <pc:chgData name="Eoin Fay" userId="5069970f-b152-46c1-bd41-17bff2c69769" providerId="ADAL" clId="{6FBB793E-CFC0-45F2-9F93-D83DB87AF6DB}" dt="2021-11-02T14:58:03.806" v="747" actId="47"/>
        <pc:sldMkLst>
          <pc:docMk/>
          <pc:sldMk cId="3758709638" sldId="278"/>
        </pc:sldMkLst>
      </pc:sldChg>
      <pc:sldChg chg="del">
        <pc:chgData name="Eoin Fay" userId="5069970f-b152-46c1-bd41-17bff2c69769" providerId="ADAL" clId="{6FBB793E-CFC0-45F2-9F93-D83DB87AF6DB}" dt="2021-11-02T14:58:03.806" v="747" actId="47"/>
        <pc:sldMkLst>
          <pc:docMk/>
          <pc:sldMk cId="3085996833" sldId="279"/>
        </pc:sldMkLst>
      </pc:sldChg>
      <pc:sldChg chg="del">
        <pc:chgData name="Eoin Fay" userId="5069970f-b152-46c1-bd41-17bff2c69769" providerId="ADAL" clId="{6FBB793E-CFC0-45F2-9F93-D83DB87AF6DB}" dt="2021-11-02T14:58:03.806" v="747" actId="47"/>
        <pc:sldMkLst>
          <pc:docMk/>
          <pc:sldMk cId="585841929" sldId="280"/>
        </pc:sldMkLst>
      </pc:sldChg>
      <pc:sldChg chg="del">
        <pc:chgData name="Eoin Fay" userId="5069970f-b152-46c1-bd41-17bff2c69769" providerId="ADAL" clId="{6FBB793E-CFC0-45F2-9F93-D83DB87AF6DB}" dt="2021-11-02T14:58:03.806" v="747" actId="47"/>
        <pc:sldMkLst>
          <pc:docMk/>
          <pc:sldMk cId="1669748206" sldId="281"/>
        </pc:sldMkLst>
      </pc:sldChg>
      <pc:sldChg chg="del">
        <pc:chgData name="Eoin Fay" userId="5069970f-b152-46c1-bd41-17bff2c69769" providerId="ADAL" clId="{6FBB793E-CFC0-45F2-9F93-D83DB87AF6DB}" dt="2021-11-02T14:58:03.806" v="747" actId="47"/>
        <pc:sldMkLst>
          <pc:docMk/>
          <pc:sldMk cId="1062662736" sldId="282"/>
        </pc:sldMkLst>
      </pc:sldChg>
      <pc:sldChg chg="del">
        <pc:chgData name="Eoin Fay" userId="5069970f-b152-46c1-bd41-17bff2c69769" providerId="ADAL" clId="{6FBB793E-CFC0-45F2-9F93-D83DB87AF6DB}" dt="2021-11-02T14:58:03.806" v="747" actId="47"/>
        <pc:sldMkLst>
          <pc:docMk/>
          <pc:sldMk cId="3183797563" sldId="283"/>
        </pc:sldMkLst>
      </pc:sldChg>
      <pc:sldChg chg="del">
        <pc:chgData name="Eoin Fay" userId="5069970f-b152-46c1-bd41-17bff2c69769" providerId="ADAL" clId="{6FBB793E-CFC0-45F2-9F93-D83DB87AF6DB}" dt="2021-11-02T14:58:03.806" v="747" actId="47"/>
        <pc:sldMkLst>
          <pc:docMk/>
          <pc:sldMk cId="4200331089" sldId="284"/>
        </pc:sldMkLst>
      </pc:sldChg>
      <pc:sldChg chg="del">
        <pc:chgData name="Eoin Fay" userId="5069970f-b152-46c1-bd41-17bff2c69769" providerId="ADAL" clId="{6FBB793E-CFC0-45F2-9F93-D83DB87AF6DB}" dt="2021-11-02T14:58:03.806" v="747" actId="47"/>
        <pc:sldMkLst>
          <pc:docMk/>
          <pc:sldMk cId="618508373" sldId="285"/>
        </pc:sldMkLst>
      </pc:sldChg>
      <pc:sldChg chg="del">
        <pc:chgData name="Eoin Fay" userId="5069970f-b152-46c1-bd41-17bff2c69769" providerId="ADAL" clId="{6FBB793E-CFC0-45F2-9F93-D83DB87AF6DB}" dt="2021-11-02T14:58:03.806" v="747" actId="47"/>
        <pc:sldMkLst>
          <pc:docMk/>
          <pc:sldMk cId="803397033" sldId="286"/>
        </pc:sldMkLst>
      </pc:sldChg>
      <pc:sldChg chg="modSp del mod ord">
        <pc:chgData name="Eoin Fay" userId="5069970f-b152-46c1-bd41-17bff2c69769" providerId="ADAL" clId="{6FBB793E-CFC0-45F2-9F93-D83DB87AF6DB}" dt="2021-11-02T14:30:40.146" v="224" actId="2696"/>
        <pc:sldMkLst>
          <pc:docMk/>
          <pc:sldMk cId="1672905710" sldId="287"/>
        </pc:sldMkLst>
        <pc:spChg chg="mod">
          <ac:chgData name="Eoin Fay" userId="5069970f-b152-46c1-bd41-17bff2c69769" providerId="ADAL" clId="{6FBB793E-CFC0-45F2-9F93-D83DB87AF6DB}" dt="2021-11-02T14:29:16.090" v="220" actId="1076"/>
          <ac:spMkLst>
            <pc:docMk/>
            <pc:sldMk cId="1672905710" sldId="287"/>
            <ac:spMk id="11" creationId="{6B026C72-047B-4A75-BA3D-FD8225946FE2}"/>
          </ac:spMkLst>
        </pc:spChg>
        <pc:spChg chg="mod">
          <ac:chgData name="Eoin Fay" userId="5069970f-b152-46c1-bd41-17bff2c69769" providerId="ADAL" clId="{6FBB793E-CFC0-45F2-9F93-D83DB87AF6DB}" dt="2021-11-02T14:28:29.822" v="213" actId="1076"/>
          <ac:spMkLst>
            <pc:docMk/>
            <pc:sldMk cId="1672905710" sldId="287"/>
            <ac:spMk id="12" creationId="{101F1F85-4256-451D-8A6F-36AD3AD3DCBF}"/>
          </ac:spMkLst>
        </pc:spChg>
        <pc:spChg chg="mod">
          <ac:chgData name="Eoin Fay" userId="5069970f-b152-46c1-bd41-17bff2c69769" providerId="ADAL" clId="{6FBB793E-CFC0-45F2-9F93-D83DB87AF6DB}" dt="2021-11-02T14:23:03.319" v="46"/>
          <ac:spMkLst>
            <pc:docMk/>
            <pc:sldMk cId="1672905710" sldId="287"/>
            <ac:spMk id="21" creationId="{9A42CFDF-DBBB-42AA-A4BB-711A53DDAC81}"/>
          </ac:spMkLst>
        </pc:spChg>
      </pc:sldChg>
      <pc:sldChg chg="del">
        <pc:chgData name="Eoin Fay" userId="5069970f-b152-46c1-bd41-17bff2c69769" providerId="ADAL" clId="{6FBB793E-CFC0-45F2-9F93-D83DB87AF6DB}" dt="2021-11-02T14:58:03.806" v="747" actId="47"/>
        <pc:sldMkLst>
          <pc:docMk/>
          <pc:sldMk cId="1437298937" sldId="288"/>
        </pc:sldMkLst>
      </pc:sldChg>
      <pc:sldChg chg="del">
        <pc:chgData name="Eoin Fay" userId="5069970f-b152-46c1-bd41-17bff2c69769" providerId="ADAL" clId="{6FBB793E-CFC0-45F2-9F93-D83DB87AF6DB}" dt="2021-11-02T14:58:03.806" v="747" actId="47"/>
        <pc:sldMkLst>
          <pc:docMk/>
          <pc:sldMk cId="1894559498" sldId="289"/>
        </pc:sldMkLst>
      </pc:sldChg>
      <pc:sldChg chg="del">
        <pc:chgData name="Eoin Fay" userId="5069970f-b152-46c1-bd41-17bff2c69769" providerId="ADAL" clId="{6FBB793E-CFC0-45F2-9F93-D83DB87AF6DB}" dt="2021-11-02T14:58:03.806" v="747" actId="47"/>
        <pc:sldMkLst>
          <pc:docMk/>
          <pc:sldMk cId="774713998" sldId="290"/>
        </pc:sldMkLst>
      </pc:sldChg>
      <pc:sldChg chg="del">
        <pc:chgData name="Eoin Fay" userId="5069970f-b152-46c1-bd41-17bff2c69769" providerId="ADAL" clId="{6FBB793E-CFC0-45F2-9F93-D83DB87AF6DB}" dt="2021-11-02T14:58:03.806" v="747" actId="47"/>
        <pc:sldMkLst>
          <pc:docMk/>
          <pc:sldMk cId="1187229930" sldId="291"/>
        </pc:sldMkLst>
      </pc:sldChg>
      <pc:sldChg chg="del">
        <pc:chgData name="Eoin Fay" userId="5069970f-b152-46c1-bd41-17bff2c69769" providerId="ADAL" clId="{6FBB793E-CFC0-45F2-9F93-D83DB87AF6DB}" dt="2021-11-02T14:58:03.806" v="747" actId="47"/>
        <pc:sldMkLst>
          <pc:docMk/>
          <pc:sldMk cId="2816411111" sldId="292"/>
        </pc:sldMkLst>
      </pc:sldChg>
      <pc:sldChg chg="del">
        <pc:chgData name="Eoin Fay" userId="5069970f-b152-46c1-bd41-17bff2c69769" providerId="ADAL" clId="{6FBB793E-CFC0-45F2-9F93-D83DB87AF6DB}" dt="2021-11-02T14:58:03.806" v="747" actId="47"/>
        <pc:sldMkLst>
          <pc:docMk/>
          <pc:sldMk cId="2521696482" sldId="293"/>
        </pc:sldMkLst>
      </pc:sldChg>
      <pc:sldChg chg="del">
        <pc:chgData name="Eoin Fay" userId="5069970f-b152-46c1-bd41-17bff2c69769" providerId="ADAL" clId="{6FBB793E-CFC0-45F2-9F93-D83DB87AF6DB}" dt="2021-11-02T14:58:03.806" v="747" actId="47"/>
        <pc:sldMkLst>
          <pc:docMk/>
          <pc:sldMk cId="601949123" sldId="294"/>
        </pc:sldMkLst>
      </pc:sldChg>
      <pc:sldChg chg="del">
        <pc:chgData name="Eoin Fay" userId="5069970f-b152-46c1-bd41-17bff2c69769" providerId="ADAL" clId="{6FBB793E-CFC0-45F2-9F93-D83DB87AF6DB}" dt="2021-11-02T14:58:03.806" v="747" actId="47"/>
        <pc:sldMkLst>
          <pc:docMk/>
          <pc:sldMk cId="3939967659" sldId="295"/>
        </pc:sldMkLst>
      </pc:sldChg>
      <pc:sldChg chg="del">
        <pc:chgData name="Eoin Fay" userId="5069970f-b152-46c1-bd41-17bff2c69769" providerId="ADAL" clId="{6FBB793E-CFC0-45F2-9F93-D83DB87AF6DB}" dt="2021-11-02T14:58:03.806" v="747" actId="47"/>
        <pc:sldMkLst>
          <pc:docMk/>
          <pc:sldMk cId="2391624616" sldId="296"/>
        </pc:sldMkLst>
      </pc:sldChg>
      <pc:sldChg chg="del">
        <pc:chgData name="Eoin Fay" userId="5069970f-b152-46c1-bd41-17bff2c69769" providerId="ADAL" clId="{6FBB793E-CFC0-45F2-9F93-D83DB87AF6DB}" dt="2021-11-02T14:58:03.806" v="747" actId="47"/>
        <pc:sldMkLst>
          <pc:docMk/>
          <pc:sldMk cId="373006512" sldId="297"/>
        </pc:sldMkLst>
      </pc:sldChg>
      <pc:sldChg chg="del">
        <pc:chgData name="Eoin Fay" userId="5069970f-b152-46c1-bd41-17bff2c69769" providerId="ADAL" clId="{6FBB793E-CFC0-45F2-9F93-D83DB87AF6DB}" dt="2021-11-02T14:58:03.806" v="747" actId="47"/>
        <pc:sldMkLst>
          <pc:docMk/>
          <pc:sldMk cId="3268405359" sldId="298"/>
        </pc:sldMkLst>
      </pc:sldChg>
      <pc:sldChg chg="del">
        <pc:chgData name="Eoin Fay" userId="5069970f-b152-46c1-bd41-17bff2c69769" providerId="ADAL" clId="{6FBB793E-CFC0-45F2-9F93-D83DB87AF6DB}" dt="2021-11-02T14:58:03.806" v="747" actId="47"/>
        <pc:sldMkLst>
          <pc:docMk/>
          <pc:sldMk cId="3444979911" sldId="299"/>
        </pc:sldMkLst>
      </pc:sldChg>
      <pc:sldChg chg="del">
        <pc:chgData name="Eoin Fay" userId="5069970f-b152-46c1-bd41-17bff2c69769" providerId="ADAL" clId="{6FBB793E-CFC0-45F2-9F93-D83DB87AF6DB}" dt="2021-11-02T14:58:03.806" v="747" actId="47"/>
        <pc:sldMkLst>
          <pc:docMk/>
          <pc:sldMk cId="618079099" sldId="300"/>
        </pc:sldMkLst>
      </pc:sldChg>
      <pc:sldChg chg="del">
        <pc:chgData name="Eoin Fay" userId="5069970f-b152-46c1-bd41-17bff2c69769" providerId="ADAL" clId="{6FBB793E-CFC0-45F2-9F93-D83DB87AF6DB}" dt="2021-11-02T14:58:03.806" v="747" actId="47"/>
        <pc:sldMkLst>
          <pc:docMk/>
          <pc:sldMk cId="2783057164" sldId="301"/>
        </pc:sldMkLst>
      </pc:sldChg>
      <pc:sldChg chg="modSp del mod">
        <pc:chgData name="Eoin Fay" userId="5069970f-b152-46c1-bd41-17bff2c69769" providerId="ADAL" clId="{6FBB793E-CFC0-45F2-9F93-D83DB87AF6DB}" dt="2021-11-05T20:18:40.660" v="936" actId="47"/>
        <pc:sldMkLst>
          <pc:docMk/>
          <pc:sldMk cId="430926402" sldId="303"/>
        </pc:sldMkLst>
        <pc:spChg chg="mod">
          <ac:chgData name="Eoin Fay" userId="5069970f-b152-46c1-bd41-17bff2c69769" providerId="ADAL" clId="{6FBB793E-CFC0-45F2-9F93-D83DB87AF6DB}" dt="2021-11-02T14:58:21.642" v="759" actId="20577"/>
          <ac:spMkLst>
            <pc:docMk/>
            <pc:sldMk cId="430926402" sldId="303"/>
            <ac:spMk id="7" creationId="{198B87B1-1433-4F7E-90F3-CA709222A773}"/>
          </ac:spMkLst>
        </pc:spChg>
      </pc:sldChg>
      <pc:sldChg chg="delSp modSp add mod">
        <pc:chgData name="Eoin Fay" userId="5069970f-b152-46c1-bd41-17bff2c69769" providerId="ADAL" clId="{6FBB793E-CFC0-45F2-9F93-D83DB87AF6DB}" dt="2021-11-05T20:19:39.581" v="951" actId="207"/>
        <pc:sldMkLst>
          <pc:docMk/>
          <pc:sldMk cId="1981501614" sldId="304"/>
        </pc:sldMkLst>
        <pc:spChg chg="mod">
          <ac:chgData name="Eoin Fay" userId="5069970f-b152-46c1-bd41-17bff2c69769" providerId="ADAL" clId="{6FBB793E-CFC0-45F2-9F93-D83DB87AF6DB}" dt="2021-11-05T20:19:39.581" v="951" actId="207"/>
          <ac:spMkLst>
            <pc:docMk/>
            <pc:sldMk cId="1981501614" sldId="304"/>
            <ac:spMk id="11" creationId="{6B026C72-047B-4A75-BA3D-FD8225946FE2}"/>
          </ac:spMkLst>
        </pc:spChg>
        <pc:spChg chg="mod">
          <ac:chgData name="Eoin Fay" userId="5069970f-b152-46c1-bd41-17bff2c69769" providerId="ADAL" clId="{6FBB793E-CFC0-45F2-9F93-D83DB87AF6DB}" dt="2021-11-05T20:19:10.196" v="942" actId="14100"/>
          <ac:spMkLst>
            <pc:docMk/>
            <pc:sldMk cId="1981501614" sldId="304"/>
            <ac:spMk id="12" creationId="{101F1F85-4256-451D-8A6F-36AD3AD3DCBF}"/>
          </ac:spMkLst>
        </pc:spChg>
        <pc:spChg chg="del">
          <ac:chgData name="Eoin Fay" userId="5069970f-b152-46c1-bd41-17bff2c69769" providerId="ADAL" clId="{6FBB793E-CFC0-45F2-9F93-D83DB87AF6DB}" dt="2021-11-05T20:18:56.871" v="937" actId="478"/>
          <ac:spMkLst>
            <pc:docMk/>
            <pc:sldMk cId="1981501614" sldId="304"/>
            <ac:spMk id="21" creationId="{9A42CFDF-DBBB-42AA-A4BB-711A53DDAC81}"/>
          </ac:spMkLst>
        </pc:spChg>
      </pc:sldChg>
      <pc:sldChg chg="modSp add del mod">
        <pc:chgData name="Eoin Fay" userId="5069970f-b152-46c1-bd41-17bff2c69769" providerId="ADAL" clId="{6FBB793E-CFC0-45F2-9F93-D83DB87AF6DB}" dt="2021-11-02T14:43:35.467" v="444" actId="2696"/>
        <pc:sldMkLst>
          <pc:docMk/>
          <pc:sldMk cId="3396489246" sldId="305"/>
        </pc:sldMkLst>
        <pc:spChg chg="mod">
          <ac:chgData name="Eoin Fay" userId="5069970f-b152-46c1-bd41-17bff2c69769" providerId="ADAL" clId="{6FBB793E-CFC0-45F2-9F93-D83DB87AF6DB}" dt="2021-11-02T14:35:45.033" v="302" actId="12"/>
          <ac:spMkLst>
            <pc:docMk/>
            <pc:sldMk cId="3396489246" sldId="305"/>
            <ac:spMk id="11" creationId="{6B026C72-047B-4A75-BA3D-FD8225946FE2}"/>
          </ac:spMkLst>
        </pc:spChg>
        <pc:spChg chg="mod">
          <ac:chgData name="Eoin Fay" userId="5069970f-b152-46c1-bd41-17bff2c69769" providerId="ADAL" clId="{6FBB793E-CFC0-45F2-9F93-D83DB87AF6DB}" dt="2021-11-02T14:36:04.529" v="317" actId="404"/>
          <ac:spMkLst>
            <pc:docMk/>
            <pc:sldMk cId="3396489246" sldId="305"/>
            <ac:spMk id="12" creationId="{101F1F85-4256-451D-8A6F-36AD3AD3DCBF}"/>
          </ac:spMkLst>
        </pc:spChg>
      </pc:sldChg>
      <pc:sldChg chg="add del">
        <pc:chgData name="Eoin Fay" userId="5069970f-b152-46c1-bd41-17bff2c69769" providerId="ADAL" clId="{6FBB793E-CFC0-45F2-9F93-D83DB87AF6DB}" dt="2021-11-02T14:58:03.806" v="747" actId="47"/>
        <pc:sldMkLst>
          <pc:docMk/>
          <pc:sldMk cId="4052723177" sldId="306"/>
        </pc:sldMkLst>
      </pc:sldChg>
      <pc:sldChg chg="delSp modSp add mod">
        <pc:chgData name="Eoin Fay" userId="5069970f-b152-46c1-bd41-17bff2c69769" providerId="ADAL" clId="{6FBB793E-CFC0-45F2-9F93-D83DB87AF6DB}" dt="2021-11-05T20:20:12.334" v="964" actId="207"/>
        <pc:sldMkLst>
          <pc:docMk/>
          <pc:sldMk cId="1746505860" sldId="307"/>
        </pc:sldMkLst>
        <pc:spChg chg="mod">
          <ac:chgData name="Eoin Fay" userId="5069970f-b152-46c1-bd41-17bff2c69769" providerId="ADAL" clId="{6FBB793E-CFC0-45F2-9F93-D83DB87AF6DB}" dt="2021-11-05T20:20:12.334" v="964" actId="207"/>
          <ac:spMkLst>
            <pc:docMk/>
            <pc:sldMk cId="1746505860" sldId="307"/>
            <ac:spMk id="11" creationId="{6B026C72-047B-4A75-BA3D-FD8225946FE2}"/>
          </ac:spMkLst>
        </pc:spChg>
        <pc:spChg chg="mod">
          <ac:chgData name="Eoin Fay" userId="5069970f-b152-46c1-bd41-17bff2c69769" providerId="ADAL" clId="{6FBB793E-CFC0-45F2-9F93-D83DB87AF6DB}" dt="2021-11-05T20:19:57.443" v="957" actId="1076"/>
          <ac:spMkLst>
            <pc:docMk/>
            <pc:sldMk cId="1746505860" sldId="307"/>
            <ac:spMk id="12" creationId="{101F1F85-4256-451D-8A6F-36AD3AD3DCBF}"/>
          </ac:spMkLst>
        </pc:spChg>
        <pc:spChg chg="del">
          <ac:chgData name="Eoin Fay" userId="5069970f-b152-46c1-bd41-17bff2c69769" providerId="ADAL" clId="{6FBB793E-CFC0-45F2-9F93-D83DB87AF6DB}" dt="2021-11-05T20:19:45.763" v="952" actId="478"/>
          <ac:spMkLst>
            <pc:docMk/>
            <pc:sldMk cId="1746505860" sldId="307"/>
            <ac:spMk id="21" creationId="{9A42CFDF-DBBB-42AA-A4BB-711A53DDAC81}"/>
          </ac:spMkLst>
        </pc:spChg>
      </pc:sldChg>
      <pc:sldChg chg="delSp modSp add mod">
        <pc:chgData name="Eoin Fay" userId="5069970f-b152-46c1-bd41-17bff2c69769" providerId="ADAL" clId="{6FBB793E-CFC0-45F2-9F93-D83DB87AF6DB}" dt="2021-11-05T20:20:36.066" v="975" actId="207"/>
        <pc:sldMkLst>
          <pc:docMk/>
          <pc:sldMk cId="4181998229" sldId="308"/>
        </pc:sldMkLst>
        <pc:spChg chg="mod">
          <ac:chgData name="Eoin Fay" userId="5069970f-b152-46c1-bd41-17bff2c69769" providerId="ADAL" clId="{6FBB793E-CFC0-45F2-9F93-D83DB87AF6DB}" dt="2021-11-05T20:20:36.066" v="975" actId="207"/>
          <ac:spMkLst>
            <pc:docMk/>
            <pc:sldMk cId="4181998229" sldId="308"/>
            <ac:spMk id="11" creationId="{6B026C72-047B-4A75-BA3D-FD8225946FE2}"/>
          </ac:spMkLst>
        </pc:spChg>
        <pc:spChg chg="mod">
          <ac:chgData name="Eoin Fay" userId="5069970f-b152-46c1-bd41-17bff2c69769" providerId="ADAL" clId="{6FBB793E-CFC0-45F2-9F93-D83DB87AF6DB}" dt="2021-11-05T20:20:23.596" v="968" actId="403"/>
          <ac:spMkLst>
            <pc:docMk/>
            <pc:sldMk cId="4181998229" sldId="308"/>
            <ac:spMk id="12" creationId="{101F1F85-4256-451D-8A6F-36AD3AD3DCBF}"/>
          </ac:spMkLst>
        </pc:spChg>
        <pc:spChg chg="del">
          <ac:chgData name="Eoin Fay" userId="5069970f-b152-46c1-bd41-17bff2c69769" providerId="ADAL" clId="{6FBB793E-CFC0-45F2-9F93-D83DB87AF6DB}" dt="2021-11-05T20:20:16.827" v="965" actId="478"/>
          <ac:spMkLst>
            <pc:docMk/>
            <pc:sldMk cId="4181998229" sldId="308"/>
            <ac:spMk id="21" creationId="{9A42CFDF-DBBB-42AA-A4BB-711A53DDAC81}"/>
          </ac:spMkLst>
        </pc:spChg>
      </pc:sldChg>
      <pc:sldChg chg="addSp delSp modSp add mod">
        <pc:chgData name="Eoin Fay" userId="5069970f-b152-46c1-bd41-17bff2c69769" providerId="ADAL" clId="{6FBB793E-CFC0-45F2-9F93-D83DB87AF6DB}" dt="2021-11-05T20:21:57.681" v="1004" actId="123"/>
        <pc:sldMkLst>
          <pc:docMk/>
          <pc:sldMk cId="1142342743" sldId="309"/>
        </pc:sldMkLst>
        <pc:spChg chg="del mod topLvl">
          <ac:chgData name="Eoin Fay" userId="5069970f-b152-46c1-bd41-17bff2c69769" providerId="ADAL" clId="{6FBB793E-CFC0-45F2-9F93-D83DB87AF6DB}" dt="2021-11-05T20:21:11.015" v="982" actId="478"/>
          <ac:spMkLst>
            <pc:docMk/>
            <pc:sldMk cId="1142342743" sldId="309"/>
            <ac:spMk id="11" creationId="{6B026C72-047B-4A75-BA3D-FD8225946FE2}"/>
          </ac:spMkLst>
        </pc:spChg>
        <pc:spChg chg="mod">
          <ac:chgData name="Eoin Fay" userId="5069970f-b152-46c1-bd41-17bff2c69769" providerId="ADAL" clId="{6FBB793E-CFC0-45F2-9F93-D83DB87AF6DB}" dt="2021-11-05T20:21:57.681" v="1004" actId="123"/>
          <ac:spMkLst>
            <pc:docMk/>
            <pc:sldMk cId="1142342743" sldId="309"/>
            <ac:spMk id="12" creationId="{101F1F85-4256-451D-8A6F-36AD3AD3DCBF}"/>
          </ac:spMkLst>
        </pc:spChg>
        <pc:spChg chg="add mod topLvl">
          <ac:chgData name="Eoin Fay" userId="5069970f-b152-46c1-bd41-17bff2c69769" providerId="ADAL" clId="{6FBB793E-CFC0-45F2-9F93-D83DB87AF6DB}" dt="2021-11-05T20:21:51.146" v="1002" actId="1076"/>
          <ac:spMkLst>
            <pc:docMk/>
            <pc:sldMk cId="1142342743" sldId="309"/>
            <ac:spMk id="13" creationId="{75D35CE5-F8E2-405E-AA75-AE5E9B957BBE}"/>
          </ac:spMkLst>
        </pc:spChg>
        <pc:spChg chg="mod">
          <ac:chgData name="Eoin Fay" userId="5069970f-b152-46c1-bd41-17bff2c69769" providerId="ADAL" clId="{6FBB793E-CFC0-45F2-9F93-D83DB87AF6DB}" dt="2021-11-05T20:21:03.014" v="980" actId="1076"/>
          <ac:spMkLst>
            <pc:docMk/>
            <pc:sldMk cId="1142342743" sldId="309"/>
            <ac:spMk id="21" creationId="{9A42CFDF-DBBB-42AA-A4BB-711A53DDAC81}"/>
          </ac:spMkLst>
        </pc:spChg>
        <pc:grpChg chg="add del mod">
          <ac:chgData name="Eoin Fay" userId="5069970f-b152-46c1-bd41-17bff2c69769" providerId="ADAL" clId="{6FBB793E-CFC0-45F2-9F93-D83DB87AF6DB}" dt="2021-11-05T18:23:15.475" v="897" actId="165"/>
          <ac:grpSpMkLst>
            <pc:docMk/>
            <pc:sldMk cId="1142342743" sldId="309"/>
            <ac:grpSpMk id="2" creationId="{E4520C45-376F-488A-A8EC-0A8597472B3C}"/>
          </ac:grpSpMkLst>
        </pc:grpChg>
        <pc:picChg chg="mod">
          <ac:chgData name="Eoin Fay" userId="5069970f-b152-46c1-bd41-17bff2c69769" providerId="ADAL" clId="{6FBB793E-CFC0-45F2-9F93-D83DB87AF6DB}" dt="2021-11-05T15:20:07.402" v="820" actId="1076"/>
          <ac:picMkLst>
            <pc:docMk/>
            <pc:sldMk cId="1142342743" sldId="309"/>
            <ac:picMk id="3" creationId="{A529D79B-BC21-4C59-8C17-7A00D56B0326}"/>
          </ac:picMkLst>
        </pc:picChg>
      </pc:sldChg>
      <pc:sldChg chg="delSp modSp add mod">
        <pc:chgData name="Eoin Fay" userId="5069970f-b152-46c1-bd41-17bff2c69769" providerId="ADAL" clId="{6FBB793E-CFC0-45F2-9F93-D83DB87AF6DB}" dt="2021-11-05T20:24:46.156" v="1050" actId="14100"/>
        <pc:sldMkLst>
          <pc:docMk/>
          <pc:sldMk cId="2367711746" sldId="310"/>
        </pc:sldMkLst>
        <pc:spChg chg="mod">
          <ac:chgData name="Eoin Fay" userId="5069970f-b152-46c1-bd41-17bff2c69769" providerId="ADAL" clId="{6FBB793E-CFC0-45F2-9F93-D83DB87AF6DB}" dt="2021-11-05T20:24:46.156" v="1050" actId="14100"/>
          <ac:spMkLst>
            <pc:docMk/>
            <pc:sldMk cId="2367711746" sldId="310"/>
            <ac:spMk id="11" creationId="{6B026C72-047B-4A75-BA3D-FD8225946FE2}"/>
          </ac:spMkLst>
        </pc:spChg>
        <pc:spChg chg="mod">
          <ac:chgData name="Eoin Fay" userId="5069970f-b152-46c1-bd41-17bff2c69769" providerId="ADAL" clId="{6FBB793E-CFC0-45F2-9F93-D83DB87AF6DB}" dt="2021-11-05T20:22:35.292" v="1019" actId="113"/>
          <ac:spMkLst>
            <pc:docMk/>
            <pc:sldMk cId="2367711746" sldId="310"/>
            <ac:spMk id="12" creationId="{101F1F85-4256-451D-8A6F-36AD3AD3DCBF}"/>
          </ac:spMkLst>
        </pc:spChg>
        <pc:spChg chg="del">
          <ac:chgData name="Eoin Fay" userId="5069970f-b152-46c1-bd41-17bff2c69769" providerId="ADAL" clId="{6FBB793E-CFC0-45F2-9F93-D83DB87AF6DB}" dt="2021-11-05T20:22:26.818" v="1015" actId="478"/>
          <ac:spMkLst>
            <pc:docMk/>
            <pc:sldMk cId="2367711746" sldId="310"/>
            <ac:spMk id="21" creationId="{9A42CFDF-DBBB-42AA-A4BB-711A53DDAC81}"/>
          </ac:spMkLst>
        </pc:spChg>
      </pc:sldChg>
      <pc:sldChg chg="addSp delSp modSp add mod">
        <pc:chgData name="Eoin Fay" userId="5069970f-b152-46c1-bd41-17bff2c69769" providerId="ADAL" clId="{6FBB793E-CFC0-45F2-9F93-D83DB87AF6DB}" dt="2021-11-05T20:26:18.965" v="1074" actId="403"/>
        <pc:sldMkLst>
          <pc:docMk/>
          <pc:sldMk cId="2279370220" sldId="311"/>
        </pc:sldMkLst>
        <pc:spChg chg="mod">
          <ac:chgData name="Eoin Fay" userId="5069970f-b152-46c1-bd41-17bff2c69769" providerId="ADAL" clId="{6FBB793E-CFC0-45F2-9F93-D83DB87AF6DB}" dt="2021-11-05T20:26:18.965" v="1074" actId="403"/>
          <ac:spMkLst>
            <pc:docMk/>
            <pc:sldMk cId="2279370220" sldId="311"/>
            <ac:spMk id="11" creationId="{6B026C72-047B-4A75-BA3D-FD8225946FE2}"/>
          </ac:spMkLst>
        </pc:spChg>
        <pc:spChg chg="del mod">
          <ac:chgData name="Eoin Fay" userId="5069970f-b152-46c1-bd41-17bff2c69769" providerId="ADAL" clId="{6FBB793E-CFC0-45F2-9F93-D83DB87AF6DB}" dt="2021-11-05T20:25:42.663" v="1063" actId="478"/>
          <ac:spMkLst>
            <pc:docMk/>
            <pc:sldMk cId="2279370220" sldId="311"/>
            <ac:spMk id="12" creationId="{101F1F85-4256-451D-8A6F-36AD3AD3DCBF}"/>
          </ac:spMkLst>
        </pc:spChg>
        <pc:spChg chg="add mod">
          <ac:chgData name="Eoin Fay" userId="5069970f-b152-46c1-bd41-17bff2c69769" providerId="ADAL" clId="{6FBB793E-CFC0-45F2-9F93-D83DB87AF6DB}" dt="2021-11-05T20:25:39.838" v="1062"/>
          <ac:spMkLst>
            <pc:docMk/>
            <pc:sldMk cId="2279370220" sldId="311"/>
            <ac:spMk id="13" creationId="{67EC58B6-1E30-4879-A805-1B017152F4B6}"/>
          </ac:spMkLst>
        </pc:spChg>
        <pc:spChg chg="del">
          <ac:chgData name="Eoin Fay" userId="5069970f-b152-46c1-bd41-17bff2c69769" providerId="ADAL" clId="{6FBB793E-CFC0-45F2-9F93-D83DB87AF6DB}" dt="2021-11-05T20:25:39.522" v="1061" actId="478"/>
          <ac:spMkLst>
            <pc:docMk/>
            <pc:sldMk cId="2279370220" sldId="311"/>
            <ac:spMk id="21" creationId="{9A42CFDF-DBBB-42AA-A4BB-711A53DDAC81}"/>
          </ac:spMkLst>
        </pc:spChg>
      </pc:sldChg>
      <pc:sldChg chg="add">
        <pc:chgData name="Eoin Fay" userId="5069970f-b152-46c1-bd41-17bff2c69769" providerId="ADAL" clId="{6FBB793E-CFC0-45F2-9F93-D83DB87AF6DB}" dt="2021-11-05T20:18:38.412" v="935"/>
        <pc:sldMkLst>
          <pc:docMk/>
          <pc:sldMk cId="4208878559" sldId="312"/>
        </pc:sldMkLst>
      </pc:sldChg>
      <pc:sldChg chg="delSp modSp add mod">
        <pc:chgData name="Eoin Fay" userId="5069970f-b152-46c1-bd41-17bff2c69769" providerId="ADAL" clId="{6FBB793E-CFC0-45F2-9F93-D83DB87AF6DB}" dt="2021-11-05T20:24:16.891" v="1042" actId="123"/>
        <pc:sldMkLst>
          <pc:docMk/>
          <pc:sldMk cId="942279830" sldId="313"/>
        </pc:sldMkLst>
        <pc:spChg chg="mod">
          <ac:chgData name="Eoin Fay" userId="5069970f-b152-46c1-bd41-17bff2c69769" providerId="ADAL" clId="{6FBB793E-CFC0-45F2-9F93-D83DB87AF6DB}" dt="2021-11-05T20:24:16.891" v="1042" actId="123"/>
          <ac:spMkLst>
            <pc:docMk/>
            <pc:sldMk cId="942279830" sldId="313"/>
            <ac:spMk id="11" creationId="{6B026C72-047B-4A75-BA3D-FD8225946FE2}"/>
          </ac:spMkLst>
        </pc:spChg>
        <pc:spChg chg="del">
          <ac:chgData name="Eoin Fay" userId="5069970f-b152-46c1-bd41-17bff2c69769" providerId="ADAL" clId="{6FBB793E-CFC0-45F2-9F93-D83DB87AF6DB}" dt="2021-11-05T20:22:08.226" v="1005" actId="478"/>
          <ac:spMkLst>
            <pc:docMk/>
            <pc:sldMk cId="942279830" sldId="313"/>
            <ac:spMk id="12" creationId="{101F1F85-4256-451D-8A6F-36AD3AD3DCBF}"/>
          </ac:spMkLst>
        </pc:spChg>
        <pc:spChg chg="del">
          <ac:chgData name="Eoin Fay" userId="5069970f-b152-46c1-bd41-17bff2c69769" providerId="ADAL" clId="{6FBB793E-CFC0-45F2-9F93-D83DB87AF6DB}" dt="2021-11-05T20:22:08.226" v="1005" actId="478"/>
          <ac:spMkLst>
            <pc:docMk/>
            <pc:sldMk cId="942279830" sldId="313"/>
            <ac:spMk id="13" creationId="{75D35CE5-F8E2-405E-AA75-AE5E9B957BBE}"/>
          </ac:spMkLst>
        </pc:spChg>
      </pc:sldChg>
      <pc:sldChg chg="modSp add mod">
        <pc:chgData name="Eoin Fay" userId="5069970f-b152-46c1-bd41-17bff2c69769" providerId="ADAL" clId="{6FBB793E-CFC0-45F2-9F93-D83DB87AF6DB}" dt="2021-11-05T20:25:25.332" v="1060" actId="14100"/>
        <pc:sldMkLst>
          <pc:docMk/>
          <pc:sldMk cId="3232328986" sldId="314"/>
        </pc:sldMkLst>
        <pc:spChg chg="mod">
          <ac:chgData name="Eoin Fay" userId="5069970f-b152-46c1-bd41-17bff2c69769" providerId="ADAL" clId="{6FBB793E-CFC0-45F2-9F93-D83DB87AF6DB}" dt="2021-11-05T20:25:25.332" v="1060" actId="14100"/>
          <ac:spMkLst>
            <pc:docMk/>
            <pc:sldMk cId="3232328986" sldId="314"/>
            <ac:spMk id="11" creationId="{6B026C72-047B-4A75-BA3D-FD8225946FE2}"/>
          </ac:spMkLst>
        </pc:spChg>
      </pc:sldChg>
      <pc:sldChg chg="modSp add mod">
        <pc:chgData name="Eoin Fay" userId="5069970f-b152-46c1-bd41-17bff2c69769" providerId="ADAL" clId="{6FBB793E-CFC0-45F2-9F93-D83DB87AF6DB}" dt="2021-11-05T20:27:03.863" v="1094" actId="207"/>
        <pc:sldMkLst>
          <pc:docMk/>
          <pc:sldMk cId="1247925062" sldId="315"/>
        </pc:sldMkLst>
        <pc:spChg chg="mod">
          <ac:chgData name="Eoin Fay" userId="5069970f-b152-46c1-bd41-17bff2c69769" providerId="ADAL" clId="{6FBB793E-CFC0-45F2-9F93-D83DB87AF6DB}" dt="2021-11-05T20:27:03.863" v="1094" actId="207"/>
          <ac:spMkLst>
            <pc:docMk/>
            <pc:sldMk cId="1247925062" sldId="315"/>
            <ac:spMk id="11" creationId="{6B026C72-047B-4A75-BA3D-FD8225946F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6B386-89EF-4F04-870E-D5979B7230CA}" type="datetimeFigureOut">
              <a:rPr lang="en-CA" smtClean="0"/>
              <a:t>2021-11-05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2533E-D673-418D-B26F-CFDDCBC3A75F}" type="slidenum">
              <a:rPr lang="en-CA" smtClean="0"/>
              <a:t>‹#›</a:t>
            </a:fld>
            <a:endParaRPr lang="en-CA"/>
          </a:p>
        </p:txBody>
      </p:sp>
    </p:spTree>
    <p:extLst>
      <p:ext uri="{BB962C8B-B14F-4D97-AF65-F5344CB8AC3E}">
        <p14:creationId xmlns:p14="http://schemas.microsoft.com/office/powerpoint/2010/main" val="27899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ED10050-3920-4E2D-92AF-84C262D881AF}" type="slidenum">
              <a:rPr lang="en-CA" smtClean="0"/>
              <a:t>11</a:t>
            </a:fld>
            <a:endParaRPr lang="en-CA"/>
          </a:p>
        </p:txBody>
      </p:sp>
    </p:spTree>
    <p:extLst>
      <p:ext uri="{BB962C8B-B14F-4D97-AF65-F5344CB8AC3E}">
        <p14:creationId xmlns:p14="http://schemas.microsoft.com/office/powerpoint/2010/main" val="332388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CC8F-3B31-46B0-B55A-11A26AE58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6D5A2EF-C829-4B16-8D26-9212D9016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655DD39-1CF7-4C9A-9542-009AC572FAF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A624FC36-1C32-4FB2-9514-30408EDB37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777D22-CF00-4241-BD8F-EE7B1988C508}"/>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58516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D7E6-A11C-4BD9-A62D-C9478E6DFC0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B79941-C479-4E1B-AEE1-CFDA80FB3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4CCEEE-2C51-4C51-A0FC-998CA4A540B7}"/>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1B1C36A8-BA6D-496E-9984-2233D59CBD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D73B93-2AC3-4EB8-8A4F-CF29202DB606}"/>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47455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41F99-E2BA-4721-B8E0-03AD3DA50C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931F85-6DFD-44B6-AE35-2F039DF74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34875F-42A3-4503-97BF-677AB56F4573}"/>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F3BF35DC-1232-44CC-AA99-7E2080BCA2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B2CF06-3142-40A7-8DDD-8AD55083884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1942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5118-43FB-4B39-9605-31225F0A635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BF0420-FFB1-4737-ACBB-1CDD339FB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5F56B1-80E0-4C0F-9013-195B2E90D48D}"/>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C8017999-3220-4373-94DE-D5BD36CA82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1E621A-0727-4627-BAD9-A0B5122259EE}"/>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842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88A9-0529-482C-8BD2-5C91D7437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CB83569-C60A-49FE-99AB-9EC5E99F4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D7E3B-A555-4F4B-BD91-FA5EA3F54D92}"/>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D084F445-92FC-4611-AEB1-50F0751AB7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CB4E36-939C-4EF6-AA4F-ECA956DE1E2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1379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46BE-46B6-46A6-BBDF-CFE4AE5AAAB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52A8E-1932-42B0-83CF-2828139120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E7FF240-1E33-4B5C-810D-D8424EEAE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195F708-403B-4417-BD80-2B874E401ADF}"/>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DA84F87A-7EFF-4B4D-805A-840CF03EBD6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48DAAE-83FC-4A21-8541-DCA74A2DB7D1}"/>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4049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D-4BB6-41FA-AF5A-88606DB8AA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F4A6754-2E7D-44B2-8D82-203374BD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BC6F7-33D8-4997-98A3-EEAF64D2F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6BD5973-3282-4563-B5C5-B9E35A436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34613-A397-4432-8678-B23D3A622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AB204B-864A-4359-9569-2D449D9FBF80}"/>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8" name="Footer Placeholder 7">
            <a:extLst>
              <a:ext uri="{FF2B5EF4-FFF2-40B4-BE49-F238E27FC236}">
                <a16:creationId xmlns:a16="http://schemas.microsoft.com/office/drawing/2014/main" id="{E72CFAEB-2C6D-4FE7-903C-5FA22FEC88D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4710E47-4634-4032-BD86-4BFD2725AB70}"/>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19330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9813-A820-4020-8EF5-0DE7A56ABF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3EFE2F0-1960-4A43-BB64-A0B8DBA39B8D}"/>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4" name="Footer Placeholder 3">
            <a:extLst>
              <a:ext uri="{FF2B5EF4-FFF2-40B4-BE49-F238E27FC236}">
                <a16:creationId xmlns:a16="http://schemas.microsoft.com/office/drawing/2014/main" id="{04EFB129-FB29-4D40-B0E5-A76CC4E89B3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A67C520-449C-435E-ACD0-B2E5264FD9F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38776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F5A92-21F3-4B53-AB18-22A1AD7C462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3" name="Footer Placeholder 2">
            <a:extLst>
              <a:ext uri="{FF2B5EF4-FFF2-40B4-BE49-F238E27FC236}">
                <a16:creationId xmlns:a16="http://schemas.microsoft.com/office/drawing/2014/main" id="{7D21BE7C-A692-428F-BD2D-7AC002829BE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2EB85D-2D7B-47D0-9124-6101B40C8BA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02568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95B2-D916-4E6C-846D-A813A1B36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4D7855D-7691-4F0B-9741-486E092F5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4023BA-23A4-44AC-84F9-B03FBC1E8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6242E-3A0F-484F-83FF-7D27ABEED2C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6035C97F-97C9-4948-AA91-4FB0B65679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51E24A-781E-43E3-B984-90CDF08E83B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986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4124-DA00-4AD6-9C0F-61E37D30F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4EE7E69-FA65-4748-B0C5-2DD4F3BCF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1E7F3DF-C603-4F30-9916-7661807BC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72B2E-341F-43A2-AA6F-9F2D4415DA95}"/>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9311C926-9911-41C0-95B9-64D7E50674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428CA8-C383-48D0-9AF5-D4A84093363D}"/>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9706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53CD7-55B8-46E6-9279-C7BA6950D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6F8EBD-2667-4DE6-A3E6-4EA3359CF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96FDE5-5188-444E-AD38-F9B293900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0C357206-25B4-4CA0-B9AE-07F080717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E9C58B3-D5FA-498C-AC9C-7FA786089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8AE4C-4CE8-4961-8EE1-44EAFD61B24D}" type="slidenum">
              <a:rPr lang="en-CA" smtClean="0"/>
              <a:t>‹#›</a:t>
            </a:fld>
            <a:endParaRPr lang="en-CA"/>
          </a:p>
        </p:txBody>
      </p:sp>
    </p:spTree>
    <p:extLst>
      <p:ext uri="{BB962C8B-B14F-4D97-AF65-F5344CB8AC3E}">
        <p14:creationId xmlns:p14="http://schemas.microsoft.com/office/powerpoint/2010/main" val="108118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C9052D-4DCC-4B33-8304-BA9C315581D8}"/>
              </a:ext>
            </a:extLst>
          </p:cNvPr>
          <p:cNvSpPr txBox="1"/>
          <p:nvPr/>
        </p:nvSpPr>
        <p:spPr>
          <a:xfrm>
            <a:off x="3048000" y="3244334"/>
            <a:ext cx="6096000" cy="369332"/>
          </a:xfrm>
          <a:prstGeom prst="rect">
            <a:avLst/>
          </a:prstGeom>
          <a:noFill/>
        </p:spPr>
        <p:txBody>
          <a:bodyPr wrap="square">
            <a:spAutoFit/>
          </a:bodyPr>
          <a:lstStyle/>
          <a:p>
            <a:r>
              <a:rPr lang="en-US"/>
              <a:t> </a:t>
            </a:r>
          </a:p>
        </p:txBody>
      </p:sp>
      <p:pic>
        <p:nvPicPr>
          <p:cNvPr id="11" name="Picture 10" descr="A picture containing text, sign, outdoor&#10;&#10;Description automatically generated">
            <a:extLst>
              <a:ext uri="{FF2B5EF4-FFF2-40B4-BE49-F238E27FC236}">
                <a16:creationId xmlns:a16="http://schemas.microsoft.com/office/drawing/2014/main" id="{DEA2B503-4E7D-490D-A1B4-B46DBDD51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721" y="254407"/>
            <a:ext cx="6283326" cy="6410740"/>
          </a:xfrm>
          <a:prstGeom prst="rect">
            <a:avLst/>
          </a:prstGeom>
        </p:spPr>
      </p:pic>
      <p:sp>
        <p:nvSpPr>
          <p:cNvPr id="14" name="TextBox 13">
            <a:extLst>
              <a:ext uri="{FF2B5EF4-FFF2-40B4-BE49-F238E27FC236}">
                <a16:creationId xmlns:a16="http://schemas.microsoft.com/office/drawing/2014/main" id="{9EF05B36-6D33-4235-89F9-79880316839D}"/>
              </a:ext>
            </a:extLst>
          </p:cNvPr>
          <p:cNvSpPr txBox="1"/>
          <p:nvPr/>
        </p:nvSpPr>
        <p:spPr>
          <a:xfrm>
            <a:off x="303245" y="2044006"/>
            <a:ext cx="5001208" cy="1569660"/>
          </a:xfrm>
          <a:prstGeom prst="rect">
            <a:avLst/>
          </a:prstGeom>
          <a:noFill/>
        </p:spPr>
        <p:txBody>
          <a:bodyPr wrap="square" rtlCol="0">
            <a:spAutoFit/>
          </a:bodyPr>
          <a:lstStyle/>
          <a:p>
            <a:pPr algn="ctr"/>
            <a:r>
              <a:rPr lang="en-US" sz="4800" b="1" dirty="0">
                <a:solidFill>
                  <a:srgbClr val="09426A"/>
                </a:solidFill>
                <a:latin typeface="Arimo" panose="020B0604020202020204" pitchFamily="34" charset="0"/>
                <a:ea typeface="Arimo" panose="020B0604020202020204" pitchFamily="34" charset="0"/>
                <a:cs typeface="Arimo" panose="020B0604020202020204" pitchFamily="34" charset="0"/>
              </a:rPr>
              <a:t>Value Report Best Practices</a:t>
            </a:r>
            <a:endParaRPr lang="en-CA" sz="48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
        <p:nvSpPr>
          <p:cNvPr id="15" name="TextBox 14">
            <a:extLst>
              <a:ext uri="{FF2B5EF4-FFF2-40B4-BE49-F238E27FC236}">
                <a16:creationId xmlns:a16="http://schemas.microsoft.com/office/drawing/2014/main" id="{F9113AD0-7B1D-40F7-BF80-F152BEDF0EF7}"/>
              </a:ext>
            </a:extLst>
          </p:cNvPr>
          <p:cNvSpPr txBox="1"/>
          <p:nvPr/>
        </p:nvSpPr>
        <p:spPr>
          <a:xfrm>
            <a:off x="1165549" y="4364059"/>
            <a:ext cx="3276600" cy="1323439"/>
          </a:xfrm>
          <a:prstGeom prst="rect">
            <a:avLst/>
          </a:prstGeom>
          <a:noFill/>
        </p:spPr>
        <p:txBody>
          <a:bodyPr wrap="square" rtlCol="0">
            <a:spAutoFit/>
          </a:bodyPr>
          <a:lstStyle/>
          <a:p>
            <a:pPr algn="ctr"/>
            <a:r>
              <a:rPr lang="en-US" sz="4000" b="1" dirty="0">
                <a:solidFill>
                  <a:srgbClr val="09426A"/>
                </a:solidFill>
                <a:latin typeface="Arimo" panose="020B0604020202020204" pitchFamily="34" charset="0"/>
                <a:ea typeface="Arimo" panose="020B0604020202020204" pitchFamily="34" charset="0"/>
                <a:cs typeface="Arimo" panose="020B0604020202020204" pitchFamily="34" charset="0"/>
              </a:rPr>
              <a:t>Marc </a:t>
            </a:r>
            <a:r>
              <a:rPr lang="en-US" sz="4000" b="1" dirty="0" err="1">
                <a:solidFill>
                  <a:srgbClr val="09426A"/>
                </a:solidFill>
                <a:latin typeface="Arimo" panose="020B0604020202020204" pitchFamily="34" charset="0"/>
                <a:ea typeface="Arimo" panose="020B0604020202020204" pitchFamily="34" charset="0"/>
                <a:cs typeface="Arimo" panose="020B0604020202020204" pitchFamily="34" charset="0"/>
              </a:rPr>
              <a:t>Schwalb</a:t>
            </a:r>
            <a:r>
              <a:rPr lang="en-US" sz="4000" b="1" dirty="0">
                <a:solidFill>
                  <a:srgbClr val="09426A"/>
                </a:solidFill>
                <a:latin typeface="Arimo" panose="020B0604020202020204" pitchFamily="34" charset="0"/>
                <a:ea typeface="Arimo" panose="020B0604020202020204" pitchFamily="34" charset="0"/>
                <a:cs typeface="Arimo" panose="020B0604020202020204" pitchFamily="34" charset="0"/>
              </a:rPr>
              <a:t> </a:t>
            </a:r>
          </a:p>
        </p:txBody>
      </p:sp>
    </p:spTree>
    <p:extLst>
      <p:ext uri="{BB962C8B-B14F-4D97-AF65-F5344CB8AC3E}">
        <p14:creationId xmlns:p14="http://schemas.microsoft.com/office/powerpoint/2010/main" val="29403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10</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02637" y="680199"/>
            <a:ext cx="11689363" cy="5497602"/>
          </a:xfrm>
          <a:prstGeom prst="rect">
            <a:avLst/>
          </a:prstGeom>
          <a:noFill/>
        </p:spPr>
        <p:txBody>
          <a:bodyPr wrap="square" lIns="288000" tIns="180000" rIns="288000" bIns="180000" rtlCol="0" anchor="ctr">
            <a:noAutofit/>
          </a:bodyPr>
          <a:lstStyle/>
          <a:p>
            <a:pPr marL="457200" marR="0" lvl="0" indent="-457200" defTabSz="457200" rtl="0" eaLnBrk="1" fontAlgn="auto" latinLnBrk="0" hangingPunct="1">
              <a:spcBef>
                <a:spcPct val="0"/>
              </a:spcBef>
              <a:spcAft>
                <a:spcPts val="0"/>
              </a:spcAft>
              <a:buClrTx/>
              <a:buSzTx/>
              <a:buFont typeface="+mj-lt"/>
              <a:buAutoNum type="alphaUcPeriod" startAt="2"/>
              <a:tabLs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(continued)</a:t>
            </a:r>
          </a:p>
          <a:p>
            <a:pPr marL="857250" lvl="1" indent="-400050" defTabSz="457200">
              <a:spcBef>
                <a:spcPct val="0"/>
              </a:spcBef>
              <a:buFont typeface="+mj-lt"/>
              <a:buAutoNum type="romanLcPeriod"/>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Ask the person you are working with if they expect any obstacles from the decision maker.  This way if they tell you something, you can prepare an answer for them when the decision maker asks them.</a:t>
            </a:r>
          </a:p>
          <a:p>
            <a:pPr marL="857250" lvl="1" indent="-400050" defTabSz="457200">
              <a:spcBef>
                <a:spcPct val="0"/>
              </a:spcBef>
              <a:buFont typeface="+mj-lt"/>
              <a:buAutoNum type="romanLcPeriod"/>
              <a:defRPr/>
            </a:pPr>
            <a:endPar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857250" lvl="1" indent="-400050" defTabSz="457200">
              <a:spcBef>
                <a:spcPct val="0"/>
              </a:spcBef>
              <a:buFont typeface="+mj-lt"/>
              <a:buAutoNum type="romanLcPeriod"/>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Also explain how quotes are only good for a short period of time to create some urgency.</a:t>
            </a:r>
          </a:p>
        </p:txBody>
      </p:sp>
      <p:sp>
        <p:nvSpPr>
          <p:cNvPr id="13" name="TextBox 12">
            <a:extLst>
              <a:ext uri="{FF2B5EF4-FFF2-40B4-BE49-F238E27FC236}">
                <a16:creationId xmlns:a16="http://schemas.microsoft.com/office/drawing/2014/main" id="{67EC58B6-1E30-4879-A805-1B017152F4B6}"/>
              </a:ext>
            </a:extLst>
          </p:cNvPr>
          <p:cNvSpPr txBox="1"/>
          <p:nvPr/>
        </p:nvSpPr>
        <p:spPr>
          <a:xfrm>
            <a:off x="0" y="7502"/>
            <a:ext cx="11451771" cy="523220"/>
          </a:xfrm>
          <a:prstGeom prst="rect">
            <a:avLst/>
          </a:prstGeom>
          <a:noFill/>
        </p:spPr>
        <p:txBody>
          <a:bodyPr wrap="square" rtlCol="0">
            <a:spAutoFit/>
          </a:bodyPr>
          <a:lstStyle/>
          <a:p>
            <a:r>
              <a:rPr lang="en-US" sz="2800" b="1" dirty="0">
                <a:solidFill>
                  <a:srgbClr val="2B4F69"/>
                </a:solidFill>
                <a:latin typeface="Arimo" panose="020B0604020202020204" pitchFamily="34" charset="0"/>
                <a:ea typeface="Arimo" panose="020B0604020202020204" pitchFamily="34" charset="0"/>
                <a:cs typeface="Arimo" panose="020B0604020202020204" pitchFamily="34" charset="0"/>
              </a:rPr>
              <a:t>Closing the Value Report and Getting Signed Recommendations</a:t>
            </a:r>
            <a:endParaRPr lang="en-CA" sz="28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24792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BB5006B9-72CB-43E0-AF5A-41DD4E07846F}"/>
              </a:ext>
            </a:extLst>
          </p:cNvPr>
          <p:cNvPicPr>
            <a:picLocks noChangeAspect="1"/>
          </p:cNvPicPr>
          <p:nvPr/>
        </p:nvPicPr>
        <p:blipFill rotWithShape="1">
          <a:blip r:embed="rId3">
            <a:extLst>
              <a:ext uri="{28A0092B-C50C-407E-A947-70E740481C1C}">
                <a14:useLocalDpi xmlns:a14="http://schemas.microsoft.com/office/drawing/2010/main" val="0"/>
              </a:ext>
            </a:extLst>
          </a:blip>
          <a:srcRect l="54054" t="34070" r="3220"/>
          <a:stretch/>
        </p:blipFill>
        <p:spPr>
          <a:xfrm>
            <a:off x="3017885" y="388747"/>
            <a:ext cx="6156230" cy="6079050"/>
          </a:xfrm>
          <a:prstGeom prst="rect">
            <a:avLst/>
          </a:prstGeom>
        </p:spPr>
      </p:pic>
      <p:sp>
        <p:nvSpPr>
          <p:cNvPr id="9" name="TextBox 8">
            <a:extLst>
              <a:ext uri="{FF2B5EF4-FFF2-40B4-BE49-F238E27FC236}">
                <a16:creationId xmlns:a16="http://schemas.microsoft.com/office/drawing/2014/main" id="{674FA99C-224C-4199-ADA7-5CF571FCEDC4}"/>
              </a:ext>
            </a:extLst>
          </p:cNvPr>
          <p:cNvSpPr txBox="1"/>
          <p:nvPr/>
        </p:nvSpPr>
        <p:spPr>
          <a:xfrm>
            <a:off x="4342107" y="2323184"/>
            <a:ext cx="3507785" cy="2210175"/>
          </a:xfrm>
          <a:prstGeom prst="rect">
            <a:avLst/>
          </a:prstGeom>
          <a:solidFill>
            <a:schemeClr val="bg1">
              <a:alpha val="64000"/>
            </a:schemeClr>
          </a:solidFill>
        </p:spPr>
        <p:txBody>
          <a:bodyPr wrap="square" lIns="288000" tIns="180000" rIns="288000" bIns="180000"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Thank you!</a:t>
            </a:r>
          </a:p>
        </p:txBody>
      </p:sp>
    </p:spTree>
    <p:extLst>
      <p:ext uri="{BB962C8B-B14F-4D97-AF65-F5344CB8AC3E}">
        <p14:creationId xmlns:p14="http://schemas.microsoft.com/office/powerpoint/2010/main" val="420887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82555" y="593128"/>
            <a:ext cx="11905862" cy="5819417"/>
          </a:xfrm>
          <a:prstGeom prst="rect">
            <a:avLst/>
          </a:prstGeom>
          <a:noFill/>
        </p:spPr>
        <p:txBody>
          <a:bodyPr wrap="square" lIns="288000" tIns="180000" rIns="288000" bIns="180000" rtlCol="0" anchor="t">
            <a:noAutofit/>
          </a:bodyPr>
          <a:lstStyle/>
          <a:p>
            <a:pPr marL="342900" marR="0" lvl="0" indent="-342900" defTabSz="457200" rtl="0" eaLnBrk="1" fontAlgn="auto" latinLnBrk="0" hangingPunct="1">
              <a:spcBef>
                <a:spcPct val="0"/>
              </a:spcBef>
              <a:spcAft>
                <a:spcPts val="0"/>
              </a:spcAft>
              <a:buClrTx/>
              <a:buSzTx/>
              <a:buFont typeface="+mj-lt"/>
              <a:buAutoNum type="arabicPeriod"/>
              <a:tabLs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Tell the client what will happen.</a:t>
            </a:r>
          </a:p>
          <a:p>
            <a:pPr marL="800100" lvl="1" indent="-342900" defTabSz="457200">
              <a:spcBef>
                <a:spcPct val="0"/>
              </a:spcBef>
              <a:buFont typeface="Arial" panose="020B0604020202020204" pitchFamily="34" charset="0"/>
              <a:buChar char="•"/>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No savings found – rarely.</a:t>
            </a:r>
          </a:p>
          <a:p>
            <a:pPr marL="800100" lvl="1" indent="-342900" defTabSz="457200">
              <a:spcBef>
                <a:spcPct val="0"/>
              </a:spcBef>
              <a:buFont typeface="Arial" panose="020B0604020202020204" pitchFamily="34" charset="0"/>
              <a:buChar char="•"/>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Savings are found, and they have decision power.</a:t>
            </a:r>
          </a:p>
          <a:p>
            <a:pPr marL="800100" lvl="1" indent="-342900" defTabSz="457200">
              <a:spcBef>
                <a:spcPct val="0"/>
              </a:spcBef>
              <a:buFont typeface="+mj-lt"/>
              <a:buAutoNum type="alphaLcPeriod"/>
              <a:defRPr/>
            </a:pPr>
            <a:endPar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342900" marR="0" lvl="0" indent="-342900" defTabSz="457200" rtl="0" eaLnBrk="1" fontAlgn="auto" latinLnBrk="0" hangingPunct="1">
              <a:spcBef>
                <a:spcPct val="0"/>
              </a:spcBef>
              <a:spcAft>
                <a:spcPts val="0"/>
              </a:spcAft>
              <a:buClrTx/>
              <a:buSzTx/>
              <a:buFont typeface="+mj-lt"/>
              <a:buAutoNum type="arabicPeriod"/>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Use guilt as a preventative measure against a backdoor.</a:t>
            </a:r>
          </a:p>
          <a:p>
            <a:pPr marL="800100" lvl="1" indent="-342900" defTabSz="457200">
              <a:spcBef>
                <a:spcPct val="0"/>
              </a:spcBef>
              <a:buFont typeface="Arial" panose="020B0604020202020204" pitchFamily="34" charset="0"/>
              <a:buChar char="•"/>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Integrity is expected.</a:t>
            </a:r>
          </a:p>
          <a:p>
            <a:pPr marL="800100" lvl="1" indent="-342900" defTabSz="457200">
              <a:spcBef>
                <a:spcPct val="0"/>
              </a:spcBef>
              <a:buFont typeface="Arial" panose="020B0604020202020204" pitchFamily="34" charset="0"/>
              <a:buChar char="•"/>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Use humor.</a:t>
            </a:r>
          </a:p>
          <a:p>
            <a:pPr marL="342900" marR="0" lvl="0" indent="-342900" defTabSz="457200" rtl="0" eaLnBrk="1" fontAlgn="auto" latinLnBrk="0" hangingPunct="1">
              <a:spcBef>
                <a:spcPct val="0"/>
              </a:spcBef>
              <a:spcAft>
                <a:spcPts val="0"/>
              </a:spcAft>
              <a:buClrTx/>
              <a:buSzTx/>
              <a:buFont typeface="+mj-lt"/>
              <a:buAutoNum type="arabicPeriod"/>
              <a:tabLs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Build a relationship with the client.</a:t>
            </a:r>
          </a:p>
          <a:p>
            <a:pPr marL="800100" lvl="1" indent="-342900" defTabSz="457200">
              <a:spcBef>
                <a:spcPct val="0"/>
              </a:spcBef>
              <a:buFont typeface="Arial" panose="020B0604020202020204" pitchFamily="34" charset="0"/>
              <a:buChar char="•"/>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Add a personal compo</a:t>
            </a:r>
            <a:r>
              <a:rPr lang="en-US" sz="3200" b="1" dirty="0" err="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nent</a:t>
            </a: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t>
            </a:r>
          </a:p>
          <a:p>
            <a:pPr marL="800100" lvl="1" indent="-342900" defTabSz="457200">
              <a:spcBef>
                <a:spcPct val="0"/>
              </a:spcBef>
              <a:buFont typeface="Arial" panose="020B0604020202020204" pitchFamily="34" charset="0"/>
              <a:buChar char="•"/>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Make frequent contact </a:t>
            </a:r>
            <a:r>
              <a:rPr kumimoji="0" lang="en-US" sz="3200" b="1" i="0" u="none" strike="noStrike" kern="1200" cap="none" spc="0" normalizeH="0" baseline="0" noProof="0" dirty="0" err="1">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a:t>
            </a: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roughout the process.</a:t>
            </a:r>
            <a:endPar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p:txBody>
      </p:sp>
      <p:sp>
        <p:nvSpPr>
          <p:cNvPr id="12" name="TextBox 11">
            <a:extLst>
              <a:ext uri="{FF2B5EF4-FFF2-40B4-BE49-F238E27FC236}">
                <a16:creationId xmlns:a16="http://schemas.microsoft.com/office/drawing/2014/main" id="{101F1F85-4256-451D-8A6F-36AD3AD3DCBF}"/>
              </a:ext>
            </a:extLst>
          </p:cNvPr>
          <p:cNvSpPr txBox="1"/>
          <p:nvPr/>
        </p:nvSpPr>
        <p:spPr>
          <a:xfrm>
            <a:off x="-1" y="-77716"/>
            <a:ext cx="7791061" cy="584775"/>
          </a:xfrm>
          <a:prstGeom prst="rect">
            <a:avLst/>
          </a:prstGeom>
          <a:noFill/>
        </p:spPr>
        <p:txBody>
          <a:bodyPr wrap="square" rtlCol="0">
            <a:spAutoFit/>
          </a:bodyPr>
          <a:lstStyle/>
          <a:p>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Set Expectations in the 1</a:t>
            </a:r>
            <a:r>
              <a:rPr lang="en-US" sz="3200" b="1" baseline="30000" dirty="0">
                <a:solidFill>
                  <a:srgbClr val="2B4F69"/>
                </a:solidFill>
                <a:latin typeface="Arimo" panose="020B0604020202020204" pitchFamily="34" charset="0"/>
                <a:ea typeface="Arimo" panose="020B0604020202020204" pitchFamily="34" charset="0"/>
                <a:cs typeface="Arimo" panose="020B0604020202020204" pitchFamily="34" charset="0"/>
              </a:rPr>
              <a:t>st</a:t>
            </a:r>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 Briefing</a:t>
            </a:r>
            <a:endParaRPr lang="en-CA" sz="32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98150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54562" y="1049131"/>
            <a:ext cx="11837437" cy="4759267"/>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Have a review call with Head Office. </a:t>
            </a:r>
          </a:p>
          <a:p>
            <a:pPr marL="800100" lvl="1" indent="-342900" defTabSz="457200">
              <a:spcBef>
                <a:spcPct val="0"/>
              </a:spcBef>
              <a:buFont typeface="Arial" panose="020B0604020202020204" pitchFamily="34" charset="0"/>
              <a:buChar char="•"/>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Always go over the Value Report with Head Office to gain a full understanding.  </a:t>
            </a:r>
          </a:p>
          <a:p>
            <a:pPr marL="342900" marR="0" lvl="0" indent="-342900" defTabSz="457200" rtl="0" eaLnBrk="1" fontAlgn="auto" latinLnBrk="0" hangingPunct="1">
              <a:spcBef>
                <a:spcPct val="0"/>
              </a:spcBef>
              <a:spcAft>
                <a:spcPts val="0"/>
              </a:spcAft>
              <a:buClrTx/>
              <a:buSzTx/>
              <a:buFont typeface="+mj-lt"/>
              <a:buAutoNum type="alphaLcPeriod"/>
              <a:tabLst/>
              <a:defRPr/>
            </a:pPr>
            <a:endPar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R="0" lvl="0" defTabSz="457200" rtl="0" eaLnBrk="1" fontAlgn="auto" latinLnBrk="0" hangingPunct="1">
              <a:spcBef>
                <a:spcPct val="0"/>
              </a:spcBef>
              <a:spcAft>
                <a:spcPts val="0"/>
              </a:spcAft>
              <a:buClrTx/>
              <a:buSzTx/>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Have your analyst with you (Phone/Zoom) for your value report presentation. </a:t>
            </a:r>
          </a:p>
          <a:p>
            <a:pPr marL="800100" lvl="1" indent="-342900" defTabSz="457200">
              <a:spcBef>
                <a:spcPct val="0"/>
              </a:spcBef>
              <a:buFont typeface="Arial" panose="020B0604020202020204" pitchFamily="34" charset="0"/>
              <a:buChar char="•"/>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This helps you to come across as the expert because you have staff behind you that knows answers to questions you may be unaware of.</a:t>
            </a:r>
          </a:p>
        </p:txBody>
      </p:sp>
      <p:sp>
        <p:nvSpPr>
          <p:cNvPr id="12" name="TextBox 11">
            <a:extLst>
              <a:ext uri="{FF2B5EF4-FFF2-40B4-BE49-F238E27FC236}">
                <a16:creationId xmlns:a16="http://schemas.microsoft.com/office/drawing/2014/main" id="{101F1F85-4256-451D-8A6F-36AD3AD3DCBF}"/>
              </a:ext>
            </a:extLst>
          </p:cNvPr>
          <p:cNvSpPr txBox="1"/>
          <p:nvPr/>
        </p:nvSpPr>
        <p:spPr>
          <a:xfrm>
            <a:off x="-186612" y="-16996"/>
            <a:ext cx="7277877" cy="584775"/>
          </a:xfrm>
          <a:prstGeom prst="rect">
            <a:avLst/>
          </a:prstGeom>
          <a:noFill/>
        </p:spPr>
        <p:txBody>
          <a:bodyPr wrap="square" rtlCol="0">
            <a:spAutoFit/>
          </a:bodyPr>
          <a:lstStyle/>
          <a:p>
            <a:pPr algn="ctr"/>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Fully Understand the Value Report</a:t>
            </a:r>
            <a:endParaRPr lang="en-CA" sz="32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74650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 y="2024359"/>
            <a:ext cx="12484358" cy="3381992"/>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Try to ensure the decision maker is at the review.  </a:t>
            </a:r>
          </a:p>
          <a:p>
            <a:pPr marR="0" lvl="0" defTabSz="457200" rtl="0" eaLnBrk="1" fontAlgn="auto" latinLnBrk="0" hangingPunct="1">
              <a:spcBef>
                <a:spcPct val="0"/>
              </a:spcBef>
              <a:spcAft>
                <a:spcPts val="0"/>
              </a:spcAft>
              <a:buClrTx/>
              <a:buSzTx/>
              <a:tabLst/>
              <a:defRPr/>
            </a:pPr>
            <a:endPar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742950" lvl="1" indent="-285750" defTabSz="457200">
              <a:spcBef>
                <a:spcPct val="0"/>
              </a:spcBef>
              <a:buFont typeface="Arial" panose="020B0604020202020204" pitchFamily="34" charset="0"/>
              <a:buChar char="•"/>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 will do much better answering questions directly as opposed to depending on the person you presented to doing that for you. If the decision maker is part of the presentation, you also have a better chance of getting signed recommendations faster.</a:t>
            </a:r>
          </a:p>
        </p:txBody>
      </p:sp>
      <p:sp>
        <p:nvSpPr>
          <p:cNvPr id="12" name="TextBox 11">
            <a:extLst>
              <a:ext uri="{FF2B5EF4-FFF2-40B4-BE49-F238E27FC236}">
                <a16:creationId xmlns:a16="http://schemas.microsoft.com/office/drawing/2014/main" id="{101F1F85-4256-451D-8A6F-36AD3AD3DCBF}"/>
              </a:ext>
            </a:extLst>
          </p:cNvPr>
          <p:cNvSpPr txBox="1"/>
          <p:nvPr/>
        </p:nvSpPr>
        <p:spPr>
          <a:xfrm>
            <a:off x="78911" y="118547"/>
            <a:ext cx="8677375" cy="584775"/>
          </a:xfrm>
          <a:prstGeom prst="rect">
            <a:avLst/>
          </a:prstGeom>
          <a:noFill/>
        </p:spPr>
        <p:txBody>
          <a:bodyPr wrap="none" rtlCol="0">
            <a:spAutoFit/>
          </a:bodyPr>
          <a:lstStyle/>
          <a:p>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Scheduling Your Value Report Presentation</a:t>
            </a:r>
            <a:endParaRPr lang="en-CA" sz="32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418199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5</a:t>
            </a:fld>
            <a:endParaRPr dirty="0"/>
          </a:p>
        </p:txBody>
      </p:sp>
      <p:sp>
        <p:nvSpPr>
          <p:cNvPr id="21" name="TextBox 20">
            <a:extLst>
              <a:ext uri="{FF2B5EF4-FFF2-40B4-BE49-F238E27FC236}">
                <a16:creationId xmlns:a16="http://schemas.microsoft.com/office/drawing/2014/main" id="{9A42CFDF-DBBB-42AA-A4BB-711A53DDAC81}"/>
              </a:ext>
            </a:extLst>
          </p:cNvPr>
          <p:cNvSpPr txBox="1"/>
          <p:nvPr/>
        </p:nvSpPr>
        <p:spPr>
          <a:xfrm>
            <a:off x="105260" y="47308"/>
            <a:ext cx="7699544" cy="584775"/>
          </a:xfrm>
          <a:prstGeom prst="rect">
            <a:avLst/>
          </a:prstGeom>
          <a:noFill/>
        </p:spPr>
        <p:txBody>
          <a:bodyPr wrap="none" rtlCol="0">
            <a:spAutoFit/>
          </a:bodyPr>
          <a:lstStyle/>
          <a:p>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Value Report Presentation Preparation</a:t>
            </a: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2" name="TextBox 11">
            <a:extLst>
              <a:ext uri="{FF2B5EF4-FFF2-40B4-BE49-F238E27FC236}">
                <a16:creationId xmlns:a16="http://schemas.microsoft.com/office/drawing/2014/main" id="{101F1F85-4256-451D-8A6F-36AD3AD3DCBF}"/>
              </a:ext>
            </a:extLst>
          </p:cNvPr>
          <p:cNvSpPr txBox="1"/>
          <p:nvPr/>
        </p:nvSpPr>
        <p:spPr>
          <a:xfrm>
            <a:off x="673684" y="1102406"/>
            <a:ext cx="10356463" cy="1754326"/>
          </a:xfrm>
          <a:prstGeom prst="rect">
            <a:avLst/>
          </a:prstGeom>
          <a:noFill/>
          <a:ln>
            <a:solidFill>
              <a:srgbClr val="09426A"/>
            </a:solidFill>
          </a:ln>
        </p:spPr>
        <p:txBody>
          <a:bodyPr wrap="square" rtlCol="0">
            <a:spAutoFit/>
          </a:bodyPr>
          <a:lstStyle/>
          <a:p>
            <a:pPr algn="just"/>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This is a presentation. Just like in school or working in an office setting, you’ll present better if you practice.</a:t>
            </a:r>
          </a:p>
        </p:txBody>
      </p:sp>
      <p:sp>
        <p:nvSpPr>
          <p:cNvPr id="13" name="TextBox 12">
            <a:extLst>
              <a:ext uri="{FF2B5EF4-FFF2-40B4-BE49-F238E27FC236}">
                <a16:creationId xmlns:a16="http://schemas.microsoft.com/office/drawing/2014/main" id="{75D35CE5-F8E2-405E-AA75-AE5E9B957BBE}"/>
              </a:ext>
            </a:extLst>
          </p:cNvPr>
          <p:cNvSpPr txBox="1"/>
          <p:nvPr/>
        </p:nvSpPr>
        <p:spPr>
          <a:xfrm>
            <a:off x="1098605" y="3092920"/>
            <a:ext cx="9506619" cy="2562432"/>
          </a:xfrm>
          <a:prstGeom prst="rect">
            <a:avLst/>
          </a:prstGeom>
          <a:solidFill>
            <a:srgbClr val="E4EAF2">
              <a:alpha val="50000"/>
            </a:srgbClr>
          </a:solid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0"/>
              </a:spcAft>
              <a:buClrTx/>
              <a:buSzTx/>
              <a:buFont typeface="Arial" panose="020B0604020202020204" pitchFamily="34" charset="0"/>
              <a:buChar char="•"/>
              <a:tabLst/>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Comfortability. You’ll become more comfortable with the material resulting in your presentation being more smooth.</a:t>
            </a:r>
          </a:p>
        </p:txBody>
      </p:sp>
    </p:spTree>
    <p:extLst>
      <p:ext uri="{BB962C8B-B14F-4D97-AF65-F5344CB8AC3E}">
        <p14:creationId xmlns:p14="http://schemas.microsoft.com/office/powerpoint/2010/main" val="114234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6</a:t>
            </a:fld>
            <a:endParaRPr dirty="0"/>
          </a:p>
        </p:txBody>
      </p:sp>
      <p:sp>
        <p:nvSpPr>
          <p:cNvPr id="21" name="TextBox 20">
            <a:extLst>
              <a:ext uri="{FF2B5EF4-FFF2-40B4-BE49-F238E27FC236}">
                <a16:creationId xmlns:a16="http://schemas.microsoft.com/office/drawing/2014/main" id="{9A42CFDF-DBBB-42AA-A4BB-711A53DDAC81}"/>
              </a:ext>
            </a:extLst>
          </p:cNvPr>
          <p:cNvSpPr txBox="1"/>
          <p:nvPr/>
        </p:nvSpPr>
        <p:spPr>
          <a:xfrm>
            <a:off x="105260" y="47308"/>
            <a:ext cx="7699544" cy="584775"/>
          </a:xfrm>
          <a:prstGeom prst="rect">
            <a:avLst/>
          </a:prstGeom>
          <a:noFill/>
        </p:spPr>
        <p:txBody>
          <a:bodyPr wrap="none" rtlCol="0">
            <a:spAutoFit/>
          </a:bodyPr>
          <a:lstStyle/>
          <a:p>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Value Report Presentation Preparation</a:t>
            </a: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78768" y="679197"/>
            <a:ext cx="10839548" cy="5734642"/>
          </a:xfrm>
          <a:prstGeom prst="rect">
            <a:avLst/>
          </a:prstGeom>
          <a:solidFill>
            <a:srgbClr val="E4EAF2">
              <a:alpha val="50000"/>
            </a:srgbClr>
          </a:solidFill>
        </p:spPr>
        <p:txBody>
          <a:bodyPr wrap="square" lIns="288000" tIns="180000" rIns="288000" bIns="180000" rtlCol="0" anchor="ctr">
            <a:noAutofit/>
          </a:bodyPr>
          <a:lstStyle>
            <a:defPPr>
              <a:defRPr lang="en-US"/>
            </a:defPPr>
            <a:lvl1pPr marL="285750" marR="0" lvl="0" indent="-285750" defTabSz="457200" fontAlgn="auto">
              <a:spcBef>
                <a:spcPct val="0"/>
              </a:spcBef>
              <a:spcAft>
                <a:spcPts val="0"/>
              </a:spcAft>
              <a:buClrTx/>
              <a:buSzTx/>
              <a:buFont typeface="Arial" panose="020B0604020202020204" pitchFamily="34" charset="0"/>
              <a:buChar char="•"/>
              <a:tabLst/>
              <a:defRPr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1pPr>
          </a:lstStyle>
          <a:p>
            <a:r>
              <a:rPr lang="en-US" dirty="0"/>
              <a:t>Realization of Questions/Objections from the Client. </a:t>
            </a:r>
          </a:p>
          <a:p>
            <a:pPr lvl="1" algn="just"/>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You’ll actively think more about what you are communicating to the client, which puts you in the client’s position. By doing this, you’ll come up with questions that would come to mind if you were the client.  You can then reach out to your analyst so you have a good answer for potential questions or objections.</a:t>
            </a:r>
          </a:p>
        </p:txBody>
      </p:sp>
    </p:spTree>
    <p:extLst>
      <p:ext uri="{BB962C8B-B14F-4D97-AF65-F5344CB8AC3E}">
        <p14:creationId xmlns:p14="http://schemas.microsoft.com/office/powerpoint/2010/main" val="94227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7</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487680" y="279948"/>
            <a:ext cx="11259561" cy="6270286"/>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Set Up the Implementation Process. Explain that you are holding their hand through the process.</a:t>
            </a:r>
          </a:p>
          <a:p>
            <a:pPr marR="0" lvl="0" defTabSz="457200" rtl="0" eaLnBrk="1" fontAlgn="auto" latinLnBrk="0" hangingPunct="1">
              <a:spcBef>
                <a:spcPct val="0"/>
              </a:spcBef>
              <a:spcAft>
                <a:spcPts val="0"/>
              </a:spcAft>
              <a:buClrTx/>
              <a:buSzTx/>
              <a:tabLst/>
              <a:defRPr/>
            </a:pPr>
            <a:endPar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342900" marR="0" lvl="0" indent="-342900" defTabSz="457200" rtl="0" eaLnBrk="1" fontAlgn="auto" latinLnBrk="0" hangingPunct="1">
              <a:spcBef>
                <a:spcPct val="0"/>
              </a:spcBef>
              <a:spcAft>
                <a:spcPts val="0"/>
              </a:spcAft>
              <a:buClrTx/>
              <a:buSzTx/>
              <a:buFont typeface="+mj-lt"/>
              <a:buAutoNum type="arabicPeriod"/>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Show Where They Sign. First, start out by telling them if they’d like to move forward they’ll sign the savings recommendation page with the option they prefer.</a:t>
            </a:r>
          </a:p>
        </p:txBody>
      </p:sp>
      <p:sp>
        <p:nvSpPr>
          <p:cNvPr id="12" name="TextBox 11">
            <a:extLst>
              <a:ext uri="{FF2B5EF4-FFF2-40B4-BE49-F238E27FC236}">
                <a16:creationId xmlns:a16="http://schemas.microsoft.com/office/drawing/2014/main" id="{101F1F85-4256-451D-8A6F-36AD3AD3DCBF}"/>
              </a:ext>
            </a:extLst>
          </p:cNvPr>
          <p:cNvSpPr txBox="1"/>
          <p:nvPr/>
        </p:nvSpPr>
        <p:spPr>
          <a:xfrm>
            <a:off x="0" y="7502"/>
            <a:ext cx="11451771" cy="523220"/>
          </a:xfrm>
          <a:prstGeom prst="rect">
            <a:avLst/>
          </a:prstGeom>
          <a:noFill/>
        </p:spPr>
        <p:txBody>
          <a:bodyPr wrap="square" rtlCol="0">
            <a:spAutoFit/>
          </a:bodyPr>
          <a:lstStyle/>
          <a:p>
            <a:r>
              <a:rPr lang="en-US" sz="2800" b="1" dirty="0">
                <a:solidFill>
                  <a:srgbClr val="2B4F69"/>
                </a:solidFill>
                <a:latin typeface="Arimo" panose="020B0604020202020204" pitchFamily="34" charset="0"/>
                <a:ea typeface="Arimo" panose="020B0604020202020204" pitchFamily="34" charset="0"/>
                <a:cs typeface="Arimo" panose="020B0604020202020204" pitchFamily="34" charset="0"/>
              </a:rPr>
              <a:t>Closing the Value Report and Getting Signed Recommendations</a:t>
            </a:r>
            <a:endParaRPr lang="en-CA" sz="28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236771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8</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22118" y="419878"/>
            <a:ext cx="11617334" cy="6130356"/>
          </a:xfrm>
          <a:prstGeom prst="rect">
            <a:avLst/>
          </a:prstGeom>
          <a:noFill/>
        </p:spPr>
        <p:txBody>
          <a:bodyPr wrap="square" lIns="288000" tIns="180000" rIns="288000" bIns="180000" rtlCol="0" anchor="ctr">
            <a:noAutofit/>
          </a:bodyPr>
          <a:lstStyle/>
          <a:p>
            <a:pPr marL="514350" marR="0" lvl="0" indent="-514350" defTabSz="457200" rtl="0" eaLnBrk="1" fontAlgn="auto" latinLnBrk="0" hangingPunct="1">
              <a:spcBef>
                <a:spcPct val="0"/>
              </a:spcBef>
              <a:spcAft>
                <a:spcPts val="0"/>
              </a:spcAft>
              <a:buClrTx/>
              <a:buSzTx/>
              <a:buFont typeface="+mj-lt"/>
              <a:buAutoNum type="arabicPeriod" startAt="2"/>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Make Them Aware of What Comes Next.  Next, tell them about the implementation process so they understand what is coming next.  This builds confidence in the process.</a:t>
            </a:r>
          </a:p>
          <a:p>
            <a:pPr marL="514350" marR="0" lvl="0" indent="-514350" defTabSz="457200" rtl="0" eaLnBrk="1" fontAlgn="auto" latinLnBrk="0" hangingPunct="1">
              <a:spcBef>
                <a:spcPct val="0"/>
              </a:spcBef>
              <a:spcAft>
                <a:spcPts val="0"/>
              </a:spcAft>
              <a:buClrTx/>
              <a:buSzTx/>
              <a:buFont typeface="+mj-lt"/>
              <a:buAutoNum type="arabicPeriod" startAt="2"/>
              <a:tabLst/>
              <a:defRPr/>
            </a:pPr>
            <a:endPar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541338" marR="0" lvl="0" indent="-541338" defTabSz="457200" rtl="0" eaLnBrk="1" fontAlgn="auto" latinLnBrk="0" hangingPunct="1">
              <a:spcBef>
                <a:spcPct val="0"/>
              </a:spcBef>
              <a:spcAft>
                <a:spcPts val="0"/>
              </a:spcAft>
              <a:buClrTx/>
              <a:buSzTx/>
              <a:buFont typeface="+mj-lt"/>
              <a:buAutoNum type="arabicPeriod" startAt="2"/>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Explain the Implementation Verification Report, the First Post Audit and Invoicing.  Explain how and when each of these are done.  They’ve often forgotten this as you’ve explained it a while ago in your briefing.</a:t>
            </a:r>
          </a:p>
        </p:txBody>
      </p:sp>
      <p:sp>
        <p:nvSpPr>
          <p:cNvPr id="12" name="TextBox 11">
            <a:extLst>
              <a:ext uri="{FF2B5EF4-FFF2-40B4-BE49-F238E27FC236}">
                <a16:creationId xmlns:a16="http://schemas.microsoft.com/office/drawing/2014/main" id="{101F1F85-4256-451D-8A6F-36AD3AD3DCBF}"/>
              </a:ext>
            </a:extLst>
          </p:cNvPr>
          <p:cNvSpPr txBox="1"/>
          <p:nvPr/>
        </p:nvSpPr>
        <p:spPr>
          <a:xfrm>
            <a:off x="0" y="7502"/>
            <a:ext cx="11451771" cy="523220"/>
          </a:xfrm>
          <a:prstGeom prst="rect">
            <a:avLst/>
          </a:prstGeom>
          <a:noFill/>
        </p:spPr>
        <p:txBody>
          <a:bodyPr wrap="square" rtlCol="0">
            <a:spAutoFit/>
          </a:bodyPr>
          <a:lstStyle/>
          <a:p>
            <a:r>
              <a:rPr lang="en-US" sz="2800" b="1" dirty="0">
                <a:solidFill>
                  <a:srgbClr val="2B4F69"/>
                </a:solidFill>
                <a:latin typeface="Arimo" panose="020B0604020202020204" pitchFamily="34" charset="0"/>
                <a:ea typeface="Arimo" panose="020B0604020202020204" pitchFamily="34" charset="0"/>
                <a:cs typeface="Arimo" panose="020B0604020202020204" pitchFamily="34" charset="0"/>
              </a:rPr>
              <a:t>Closing the Value Report and Getting Signed Recommendations</a:t>
            </a:r>
            <a:endParaRPr lang="en-CA" sz="28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23232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9</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02637" y="680199"/>
            <a:ext cx="11689363" cy="5497602"/>
          </a:xfrm>
          <a:prstGeom prst="rect">
            <a:avLst/>
          </a:prstGeom>
          <a:solidFill>
            <a:srgbClr val="E4EAF2">
              <a:alpha val="50000"/>
            </a:srgbClr>
          </a:solidFill>
        </p:spPr>
        <p:txBody>
          <a:bodyPr wrap="square" lIns="288000" tIns="180000" rIns="288000" bIns="180000" rtlCol="0" anchor="ctr">
            <a:noAutofit/>
          </a:bodyPr>
          <a:lstStyle/>
          <a:p>
            <a:pPr marR="0" lvl="0" defTabSz="457200" rtl="0" eaLnBrk="1" fontAlgn="auto" latinLnBrk="0" hangingPunct="1">
              <a:spcBef>
                <a:spcPct val="0"/>
              </a:spcBef>
              <a:spcAft>
                <a:spcPts val="0"/>
              </a:spcAft>
              <a:buClrTx/>
              <a:buSzTx/>
              <a:tabLst/>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Ask If They Would Like to Move Forward. </a:t>
            </a:r>
          </a:p>
          <a:p>
            <a:pPr marR="0" lvl="0" defTabSz="457200" rtl="0" eaLnBrk="1" fontAlgn="auto" latinLnBrk="0" hangingPunct="1">
              <a:spcBef>
                <a:spcPct val="0"/>
              </a:spcBef>
              <a:spcAft>
                <a:spcPts val="0"/>
              </a:spcAft>
              <a:buClrTx/>
              <a:buSzTx/>
              <a:tabLst/>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342900" marR="0" lvl="0" indent="-342900" defTabSz="457200" rtl="0" eaLnBrk="1" fontAlgn="auto" latinLnBrk="0" hangingPunct="1">
              <a:spcBef>
                <a:spcPct val="0"/>
              </a:spcBef>
              <a:spcAft>
                <a:spcPts val="0"/>
              </a:spcAft>
              <a:buClrTx/>
              <a:buSzTx/>
              <a:buFont typeface="+mj-lt"/>
              <a:buAutoNum type="alphaLcPeriod"/>
              <a:tabLst/>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If the client responds by saying yes, show them where to sign.</a:t>
            </a:r>
          </a:p>
          <a:p>
            <a:pPr marL="342900" marR="0" lvl="0" indent="-342900" defTabSz="457200" rtl="0" eaLnBrk="1" fontAlgn="auto" latinLnBrk="0" hangingPunct="1">
              <a:spcBef>
                <a:spcPct val="0"/>
              </a:spcBef>
              <a:spcAft>
                <a:spcPts val="0"/>
              </a:spcAft>
              <a:buClrTx/>
              <a:buSzTx/>
              <a:buFont typeface="+mj-lt"/>
              <a:buAutoNum type="alphaLcPeriod"/>
              <a:tabLst/>
              <a:defRPr/>
            </a:pPr>
            <a:endPar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342900" marR="0" lvl="0" indent="-342900" defTabSz="457200" rtl="0" eaLnBrk="1" fontAlgn="auto" latinLnBrk="0" hangingPunct="1">
              <a:spcBef>
                <a:spcPct val="0"/>
              </a:spcBef>
              <a:spcAft>
                <a:spcPts val="0"/>
              </a:spcAft>
              <a:buClrTx/>
              <a:buSzTx/>
              <a:buFont typeface="+mj-lt"/>
              <a:buAutoNum type="alphaLcPeriod"/>
              <a:tabLst/>
              <a:defRPr/>
            </a:pP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If the client responds by saying that they have to talk it over with someone and then get approval, then set the expectation of a time frame. Once you have a date, explain that you’ll expect them moving forward, and reiterate that you need the signed recommendations as the first step.  Also let them know if you don’t hear by the date they give you, that you’ll call them the day after to check in.</a:t>
            </a:r>
          </a:p>
        </p:txBody>
      </p:sp>
      <p:sp>
        <p:nvSpPr>
          <p:cNvPr id="13" name="TextBox 12">
            <a:extLst>
              <a:ext uri="{FF2B5EF4-FFF2-40B4-BE49-F238E27FC236}">
                <a16:creationId xmlns:a16="http://schemas.microsoft.com/office/drawing/2014/main" id="{67EC58B6-1E30-4879-A805-1B017152F4B6}"/>
              </a:ext>
            </a:extLst>
          </p:cNvPr>
          <p:cNvSpPr txBox="1"/>
          <p:nvPr/>
        </p:nvSpPr>
        <p:spPr>
          <a:xfrm>
            <a:off x="0" y="7502"/>
            <a:ext cx="11451771" cy="523220"/>
          </a:xfrm>
          <a:prstGeom prst="rect">
            <a:avLst/>
          </a:prstGeom>
          <a:noFill/>
        </p:spPr>
        <p:txBody>
          <a:bodyPr wrap="square" rtlCol="0">
            <a:spAutoFit/>
          </a:bodyPr>
          <a:lstStyle/>
          <a:p>
            <a:r>
              <a:rPr lang="en-US" sz="2800" b="1" dirty="0">
                <a:solidFill>
                  <a:srgbClr val="2B4F69"/>
                </a:solidFill>
                <a:latin typeface="Arimo" panose="020B0604020202020204" pitchFamily="34" charset="0"/>
                <a:ea typeface="Arimo" panose="020B0604020202020204" pitchFamily="34" charset="0"/>
                <a:cs typeface="Arimo" panose="020B0604020202020204" pitchFamily="34" charset="0"/>
              </a:rPr>
              <a:t>Closing the Value Report and Getting Signed Recommendations</a:t>
            </a:r>
            <a:endParaRPr lang="en-CA" sz="28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2279370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246A5203264940816A781B4EBC6F62" ma:contentTypeVersion="12" ma:contentTypeDescription="Create a new document." ma:contentTypeScope="" ma:versionID="e4a8237ddf4ea65927701be39a5afda5">
  <xsd:schema xmlns:xsd="http://www.w3.org/2001/XMLSchema" xmlns:xs="http://www.w3.org/2001/XMLSchema" xmlns:p="http://schemas.microsoft.com/office/2006/metadata/properties" xmlns:ns2="1c305419-79f3-4b7b-befa-b522633753bc" xmlns:ns3="5abbfa0e-3220-40d1-9e41-246694556962" targetNamespace="http://schemas.microsoft.com/office/2006/metadata/properties" ma:root="true" ma:fieldsID="3d96955548c142f11b2effa6e1941314" ns2:_="" ns3:_="">
    <xsd:import namespace="1c305419-79f3-4b7b-befa-b522633753bc"/>
    <xsd:import namespace="5abbfa0e-3220-40d1-9e41-2466945569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05419-79f3-4b7b-befa-b52263375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bfa0e-3220-40d1-9e41-2466945569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A6771-F047-4F71-A0C4-51643F26DC1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01CAE7A-6682-414A-9768-B88645A8E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05419-79f3-4b7b-befa-b522633753bc"/>
    <ds:schemaRef ds:uri="5abbfa0e-3220-40d1-9e41-246694556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CB92A2-FD14-4E42-9678-0AEB32BE5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TotalTime>
  <Words>719</Words>
  <Application>Microsoft Office PowerPoint</Application>
  <PresentationFormat>Widescreen</PresentationFormat>
  <Paragraphs>69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Arimo</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Eóin Fay</dc:creator>
  <cp:lastModifiedBy>Eóin Fay</cp:lastModifiedBy>
  <cp:revision>4</cp:revision>
  <dcterms:created xsi:type="dcterms:W3CDTF">2021-09-29T13:57:23Z</dcterms:created>
  <dcterms:modified xsi:type="dcterms:W3CDTF">2021-11-05T20:27:06Z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0x010100C3246A5203264940816A781B4EBC6F62</vt:lpwstr>
  </property>
</Properties>
</file>