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6" r:id="rId5"/>
    <p:sldId id="275" r:id="rId6"/>
    <p:sldId id="306" r:id="rId7"/>
    <p:sldId id="304" r:id="rId8"/>
    <p:sldId id="305" r:id="rId9"/>
    <p:sldId id="307" r:id="rId10"/>
    <p:sldId id="315" r:id="rId11"/>
    <p:sldId id="316" r:id="rId12"/>
    <p:sldId id="308" r:id="rId13"/>
    <p:sldId id="317" r:id="rId14"/>
    <p:sldId id="313" r:id="rId15"/>
    <p:sldId id="318" r:id="rId16"/>
    <p:sldId id="309" r:id="rId17"/>
    <p:sldId id="310" r:id="rId18"/>
    <p:sldId id="319" r:id="rId19"/>
    <p:sldId id="311" r:id="rId20"/>
    <p:sldId id="320" r:id="rId21"/>
    <p:sldId id="321" r:id="rId22"/>
    <p:sldId id="312" r:id="rId23"/>
    <p:sldId id="323" r:id="rId24"/>
    <p:sldId id="322"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26A"/>
    <a:srgbClr val="E4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5F433-4DA2-4C32-8D13-5F4CA1F3E1B6}" v="175" dt="2021-11-05T20:53:27.091"/>
    <p1510:client id="{3E576409-65D8-4C22-ABE0-960E60BCB3A7}" v="423" dt="2021-11-05T20:38:43.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Wilson" userId="51ea58df-ddb8-4ec0-945d-500099f0cac3" providerId="ADAL" clId="{3E576409-65D8-4C22-ABE0-960E60BCB3A7}"/>
    <pc:docChg chg="undo custSel addSld delSld modSld sldOrd">
      <pc:chgData name="Christine Wilson" userId="51ea58df-ddb8-4ec0-945d-500099f0cac3" providerId="ADAL" clId="{3E576409-65D8-4C22-ABE0-960E60BCB3A7}" dt="2021-11-05T20:48:35.544" v="728" actId="1076"/>
      <pc:docMkLst>
        <pc:docMk/>
      </pc:docMkLst>
      <pc:sldChg chg="modSp mod">
        <pc:chgData name="Christine Wilson" userId="51ea58df-ddb8-4ec0-945d-500099f0cac3" providerId="ADAL" clId="{3E576409-65D8-4C22-ABE0-960E60BCB3A7}" dt="2021-11-05T20:03:02.794" v="257" actId="14100"/>
        <pc:sldMkLst>
          <pc:docMk/>
          <pc:sldMk cId="4042702176" sldId="275"/>
        </pc:sldMkLst>
        <pc:spChg chg="mod">
          <ac:chgData name="Christine Wilson" userId="51ea58df-ddb8-4ec0-945d-500099f0cac3" providerId="ADAL" clId="{3E576409-65D8-4C22-ABE0-960E60BCB3A7}" dt="2021-11-05T20:03:02.794" v="257" actId="14100"/>
          <ac:spMkLst>
            <pc:docMk/>
            <pc:sldMk cId="4042702176" sldId="275"/>
            <ac:spMk id="11" creationId="{6B026C72-047B-4A75-BA3D-FD8225946FE2}"/>
          </ac:spMkLst>
        </pc:spChg>
        <pc:spChg chg="mod">
          <ac:chgData name="Christine Wilson" userId="51ea58df-ddb8-4ec0-945d-500099f0cac3" providerId="ADAL" clId="{3E576409-65D8-4C22-ABE0-960E60BCB3A7}" dt="2021-11-05T20:01:25.826" v="223" actId="403"/>
          <ac:spMkLst>
            <pc:docMk/>
            <pc:sldMk cId="4042702176" sldId="275"/>
            <ac:spMk id="21" creationId="{9A42CFDF-DBBB-42AA-A4BB-711A53DDAC81}"/>
          </ac:spMkLst>
        </pc:spChg>
      </pc:sldChg>
      <pc:sldChg chg="delSp modSp mod">
        <pc:chgData name="Christine Wilson" userId="51ea58df-ddb8-4ec0-945d-500099f0cac3" providerId="ADAL" clId="{3E576409-65D8-4C22-ABE0-960E60BCB3A7}" dt="2021-11-05T20:01:14.794" v="219" actId="1076"/>
        <pc:sldMkLst>
          <pc:docMk/>
          <pc:sldMk cId="3676938885" sldId="276"/>
        </pc:sldMkLst>
        <pc:spChg chg="del">
          <ac:chgData name="Christine Wilson" userId="51ea58df-ddb8-4ec0-945d-500099f0cac3" providerId="ADAL" clId="{3E576409-65D8-4C22-ABE0-960E60BCB3A7}" dt="2021-11-05T19:59:26.689" v="182" actId="478"/>
          <ac:spMkLst>
            <pc:docMk/>
            <pc:sldMk cId="3676938885" sldId="276"/>
            <ac:spMk id="6" creationId="{60FABBD8-1AAA-492E-BA58-421372682056}"/>
          </ac:spMkLst>
        </pc:spChg>
        <pc:spChg chg="mod">
          <ac:chgData name="Christine Wilson" userId="51ea58df-ddb8-4ec0-945d-500099f0cac3" providerId="ADAL" clId="{3E576409-65D8-4C22-ABE0-960E60BCB3A7}" dt="2021-11-05T20:01:10.978" v="218" actId="1076"/>
          <ac:spMkLst>
            <pc:docMk/>
            <pc:sldMk cId="3676938885" sldId="276"/>
            <ac:spMk id="8" creationId="{55BBAD13-BC3D-42ED-A777-C4EC61BA6142}"/>
          </ac:spMkLst>
        </pc:spChg>
        <pc:spChg chg="del">
          <ac:chgData name="Christine Wilson" userId="51ea58df-ddb8-4ec0-945d-500099f0cac3" providerId="ADAL" clId="{3E576409-65D8-4C22-ABE0-960E60BCB3A7}" dt="2021-11-05T19:59:28.631" v="183" actId="478"/>
          <ac:spMkLst>
            <pc:docMk/>
            <pc:sldMk cId="3676938885" sldId="276"/>
            <ac:spMk id="12" creationId="{649757F4-F0A3-4847-8CB2-3EF40E6F1BBD}"/>
          </ac:spMkLst>
        </pc:spChg>
        <pc:spChg chg="mod">
          <ac:chgData name="Christine Wilson" userId="51ea58df-ddb8-4ec0-945d-500099f0cac3" providerId="ADAL" clId="{3E576409-65D8-4C22-ABE0-960E60BCB3A7}" dt="2021-11-05T20:01:14.794" v="219" actId="1076"/>
          <ac:spMkLst>
            <pc:docMk/>
            <pc:sldMk cId="3676938885" sldId="276"/>
            <ac:spMk id="13" creationId="{0A8C7AFA-1C78-4CD3-AF5B-D54A98E2754C}"/>
          </ac:spMkLst>
        </pc:spChg>
        <pc:picChg chg="mod">
          <ac:chgData name="Christine Wilson" userId="51ea58df-ddb8-4ec0-945d-500099f0cac3" providerId="ADAL" clId="{3E576409-65D8-4C22-ABE0-960E60BCB3A7}" dt="2021-11-05T19:59:34.114" v="185" actId="1076"/>
          <ac:picMkLst>
            <pc:docMk/>
            <pc:sldMk cId="3676938885" sldId="276"/>
            <ac:picMk id="7" creationId="{4CE3C0A3-210E-4BFF-865E-EE8AA00CAA39}"/>
          </ac:picMkLst>
        </pc:picChg>
        <pc:picChg chg="del">
          <ac:chgData name="Christine Wilson" userId="51ea58df-ddb8-4ec0-945d-500099f0cac3" providerId="ADAL" clId="{3E576409-65D8-4C22-ABE0-960E60BCB3A7}" dt="2021-11-05T19:59:18.599" v="181" actId="478"/>
          <ac:picMkLst>
            <pc:docMk/>
            <pc:sldMk cId="3676938885" sldId="276"/>
            <ac:picMk id="16" creationId="{EEAD2CB4-B1FA-42F5-956D-9604D353EB66}"/>
          </ac:picMkLst>
        </pc:picChg>
      </pc:sldChg>
      <pc:sldChg chg="modSp mod">
        <pc:chgData name="Christine Wilson" userId="51ea58df-ddb8-4ec0-945d-500099f0cac3" providerId="ADAL" clId="{3E576409-65D8-4C22-ABE0-960E60BCB3A7}" dt="2021-11-05T20:07:32.464" v="281" actId="1076"/>
        <pc:sldMkLst>
          <pc:docMk/>
          <pc:sldMk cId="1949390835" sldId="304"/>
        </pc:sldMkLst>
        <pc:spChg chg="mod">
          <ac:chgData name="Christine Wilson" userId="51ea58df-ddb8-4ec0-945d-500099f0cac3" providerId="ADAL" clId="{3E576409-65D8-4C22-ABE0-960E60BCB3A7}" dt="2021-11-05T20:07:32.464" v="281" actId="1076"/>
          <ac:spMkLst>
            <pc:docMk/>
            <pc:sldMk cId="1949390835" sldId="304"/>
            <ac:spMk id="11" creationId="{6B026C72-047B-4A75-BA3D-FD8225946FE2}"/>
          </ac:spMkLst>
        </pc:spChg>
        <pc:spChg chg="mod">
          <ac:chgData name="Christine Wilson" userId="51ea58df-ddb8-4ec0-945d-500099f0cac3" providerId="ADAL" clId="{3E576409-65D8-4C22-ABE0-960E60BCB3A7}" dt="2021-11-05T20:07:14.361" v="274" actId="404"/>
          <ac:spMkLst>
            <pc:docMk/>
            <pc:sldMk cId="1949390835" sldId="304"/>
            <ac:spMk id="21" creationId="{9A42CFDF-DBBB-42AA-A4BB-711A53DDAC81}"/>
          </ac:spMkLst>
        </pc:spChg>
      </pc:sldChg>
      <pc:sldChg chg="modSp mod">
        <pc:chgData name="Christine Wilson" userId="51ea58df-ddb8-4ec0-945d-500099f0cac3" providerId="ADAL" clId="{3E576409-65D8-4C22-ABE0-960E60BCB3A7}" dt="2021-11-05T20:08:10.942" v="292" actId="1076"/>
        <pc:sldMkLst>
          <pc:docMk/>
          <pc:sldMk cId="1790904090" sldId="305"/>
        </pc:sldMkLst>
        <pc:spChg chg="mod">
          <ac:chgData name="Christine Wilson" userId="51ea58df-ddb8-4ec0-945d-500099f0cac3" providerId="ADAL" clId="{3E576409-65D8-4C22-ABE0-960E60BCB3A7}" dt="2021-11-05T20:08:10.942" v="292" actId="1076"/>
          <ac:spMkLst>
            <pc:docMk/>
            <pc:sldMk cId="1790904090" sldId="305"/>
            <ac:spMk id="11" creationId="{6B026C72-047B-4A75-BA3D-FD8225946FE2}"/>
          </ac:spMkLst>
        </pc:spChg>
        <pc:spChg chg="mod">
          <ac:chgData name="Christine Wilson" userId="51ea58df-ddb8-4ec0-945d-500099f0cac3" providerId="ADAL" clId="{3E576409-65D8-4C22-ABE0-960E60BCB3A7}" dt="2021-11-05T20:07:49.609" v="285" actId="403"/>
          <ac:spMkLst>
            <pc:docMk/>
            <pc:sldMk cId="1790904090" sldId="305"/>
            <ac:spMk id="21" creationId="{9A42CFDF-DBBB-42AA-A4BB-711A53DDAC81}"/>
          </ac:spMkLst>
        </pc:spChg>
      </pc:sldChg>
      <pc:sldChg chg="modSp mod">
        <pc:chgData name="Christine Wilson" userId="51ea58df-ddb8-4ec0-945d-500099f0cac3" providerId="ADAL" clId="{3E576409-65D8-4C22-ABE0-960E60BCB3A7}" dt="2021-11-05T20:07:03.438" v="269" actId="404"/>
        <pc:sldMkLst>
          <pc:docMk/>
          <pc:sldMk cId="3159564568" sldId="306"/>
        </pc:sldMkLst>
        <pc:spChg chg="mod">
          <ac:chgData name="Christine Wilson" userId="51ea58df-ddb8-4ec0-945d-500099f0cac3" providerId="ADAL" clId="{3E576409-65D8-4C22-ABE0-960E60BCB3A7}" dt="2021-11-05T20:03:39.404" v="266" actId="404"/>
          <ac:spMkLst>
            <pc:docMk/>
            <pc:sldMk cId="3159564568" sldId="306"/>
            <ac:spMk id="11" creationId="{6B026C72-047B-4A75-BA3D-FD8225946FE2}"/>
          </ac:spMkLst>
        </pc:spChg>
        <pc:spChg chg="mod">
          <ac:chgData name="Christine Wilson" userId="51ea58df-ddb8-4ec0-945d-500099f0cac3" providerId="ADAL" clId="{3E576409-65D8-4C22-ABE0-960E60BCB3A7}" dt="2021-11-05T20:07:03.438" v="269" actId="404"/>
          <ac:spMkLst>
            <pc:docMk/>
            <pc:sldMk cId="3159564568" sldId="306"/>
            <ac:spMk id="21" creationId="{9A42CFDF-DBBB-42AA-A4BB-711A53DDAC81}"/>
          </ac:spMkLst>
        </pc:spChg>
        <pc:picChg chg="mod">
          <ac:chgData name="Christine Wilson" userId="51ea58df-ddb8-4ec0-945d-500099f0cac3" providerId="ADAL" clId="{3E576409-65D8-4C22-ABE0-960E60BCB3A7}" dt="2021-11-05T20:03:46.082" v="268" actId="14100"/>
          <ac:picMkLst>
            <pc:docMk/>
            <pc:sldMk cId="3159564568" sldId="306"/>
            <ac:picMk id="4" creationId="{B0F2FDEC-37FC-403D-ACC3-EC0CDACCFEDB}"/>
          </ac:picMkLst>
        </pc:picChg>
      </pc:sldChg>
      <pc:sldChg chg="addSp delSp modSp mod">
        <pc:chgData name="Christine Wilson" userId="51ea58df-ddb8-4ec0-945d-500099f0cac3" providerId="ADAL" clId="{3E576409-65D8-4C22-ABE0-960E60BCB3A7}" dt="2021-11-05T20:35:17.476" v="555" actId="1076"/>
        <pc:sldMkLst>
          <pc:docMk/>
          <pc:sldMk cId="865894373" sldId="307"/>
        </pc:sldMkLst>
        <pc:spChg chg="add mod">
          <ac:chgData name="Christine Wilson" userId="51ea58df-ddb8-4ec0-945d-500099f0cac3" providerId="ADAL" clId="{3E576409-65D8-4C22-ABE0-960E60BCB3A7}" dt="2021-11-05T20:35:08.355" v="552" actId="1076"/>
          <ac:spMkLst>
            <pc:docMk/>
            <pc:sldMk cId="865894373" sldId="307"/>
            <ac:spMk id="2" creationId="{4B39C234-0A9B-418C-82E3-4F3B75D46095}"/>
          </ac:spMkLst>
        </pc:spChg>
        <pc:spChg chg="add mod">
          <ac:chgData name="Christine Wilson" userId="51ea58df-ddb8-4ec0-945d-500099f0cac3" providerId="ADAL" clId="{3E576409-65D8-4C22-ABE0-960E60BCB3A7}" dt="2021-11-05T20:35:17.476" v="555" actId="1076"/>
          <ac:spMkLst>
            <pc:docMk/>
            <pc:sldMk cId="865894373" sldId="307"/>
            <ac:spMk id="9" creationId="{842B099F-26A2-41E0-A2EC-BCEC62639BA8}"/>
          </ac:spMkLst>
        </pc:spChg>
        <pc:spChg chg="del mod">
          <ac:chgData name="Christine Wilson" userId="51ea58df-ddb8-4ec0-945d-500099f0cac3" providerId="ADAL" clId="{3E576409-65D8-4C22-ABE0-960E60BCB3A7}" dt="2021-11-05T20:32:59.041" v="523" actId="478"/>
          <ac:spMkLst>
            <pc:docMk/>
            <pc:sldMk cId="865894373" sldId="307"/>
            <ac:spMk id="11" creationId="{6B026C72-047B-4A75-BA3D-FD8225946FE2}"/>
          </ac:spMkLst>
        </pc:spChg>
        <pc:spChg chg="add del mod">
          <ac:chgData name="Christine Wilson" userId="51ea58df-ddb8-4ec0-945d-500099f0cac3" providerId="ADAL" clId="{3E576409-65D8-4C22-ABE0-960E60BCB3A7}" dt="2021-11-05T20:32:47.458" v="520" actId="478"/>
          <ac:spMkLst>
            <pc:docMk/>
            <pc:sldMk cId="865894373" sldId="307"/>
            <ac:spMk id="12" creationId="{1A4531C5-FEBD-42CC-9DEE-E6CC40F0DDE0}"/>
          </ac:spMkLst>
        </pc:spChg>
        <pc:spChg chg="add del mod">
          <ac:chgData name="Christine Wilson" userId="51ea58df-ddb8-4ec0-945d-500099f0cac3" providerId="ADAL" clId="{3E576409-65D8-4C22-ABE0-960E60BCB3A7}" dt="2021-11-05T20:32:51.931" v="521" actId="478"/>
          <ac:spMkLst>
            <pc:docMk/>
            <pc:sldMk cId="865894373" sldId="307"/>
            <ac:spMk id="13" creationId="{E649C8B9-5D88-4A24-96DB-ED4301BD378C}"/>
          </ac:spMkLst>
        </pc:spChg>
        <pc:spChg chg="add del mod">
          <ac:chgData name="Christine Wilson" userId="51ea58df-ddb8-4ec0-945d-500099f0cac3" providerId="ADAL" clId="{3E576409-65D8-4C22-ABE0-960E60BCB3A7}" dt="2021-11-05T20:32:55.363" v="522" actId="478"/>
          <ac:spMkLst>
            <pc:docMk/>
            <pc:sldMk cId="865894373" sldId="307"/>
            <ac:spMk id="14" creationId="{BDAD2FAC-EE6B-4756-BCD0-5D5F6C9ECEA4}"/>
          </ac:spMkLst>
        </pc:spChg>
        <pc:spChg chg="mod">
          <ac:chgData name="Christine Wilson" userId="51ea58df-ddb8-4ec0-945d-500099f0cac3" providerId="ADAL" clId="{3E576409-65D8-4C22-ABE0-960E60BCB3A7}" dt="2021-11-05T20:12:50.465" v="303" actId="403"/>
          <ac:spMkLst>
            <pc:docMk/>
            <pc:sldMk cId="865894373" sldId="307"/>
            <ac:spMk id="21" creationId="{9A42CFDF-DBBB-42AA-A4BB-711A53DDAC81}"/>
          </ac:spMkLst>
        </pc:spChg>
        <pc:picChg chg="mod">
          <ac:chgData name="Christine Wilson" userId="51ea58df-ddb8-4ec0-945d-500099f0cac3" providerId="ADAL" clId="{3E576409-65D8-4C22-ABE0-960E60BCB3A7}" dt="2021-11-05T20:35:11.661" v="554" actId="1076"/>
          <ac:picMkLst>
            <pc:docMk/>
            <pc:sldMk cId="865894373" sldId="307"/>
            <ac:picMk id="3" creationId="{A529D79B-BC21-4C59-8C17-7A00D56B0326}"/>
          </ac:picMkLst>
        </pc:picChg>
      </pc:sldChg>
      <pc:sldChg chg="addSp delSp modSp mod">
        <pc:chgData name="Christine Wilson" userId="51ea58df-ddb8-4ec0-945d-500099f0cac3" providerId="ADAL" clId="{3E576409-65D8-4C22-ABE0-960E60BCB3A7}" dt="2021-11-05T20:40:59.927" v="618" actId="1076"/>
        <pc:sldMkLst>
          <pc:docMk/>
          <pc:sldMk cId="358438226" sldId="308"/>
        </pc:sldMkLst>
        <pc:spChg chg="add del mod">
          <ac:chgData name="Christine Wilson" userId="51ea58df-ddb8-4ec0-945d-500099f0cac3" providerId="ADAL" clId="{3E576409-65D8-4C22-ABE0-960E60BCB3A7}" dt="2021-11-05T15:27:20.045" v="94"/>
          <ac:spMkLst>
            <pc:docMk/>
            <pc:sldMk cId="358438226" sldId="308"/>
            <ac:spMk id="9" creationId="{E076BEE4-2D82-41DE-B570-D9D0C66E552A}"/>
          </ac:spMkLst>
        </pc:spChg>
        <pc:spChg chg="del mod">
          <ac:chgData name="Christine Wilson" userId="51ea58df-ddb8-4ec0-945d-500099f0cac3" providerId="ADAL" clId="{3E576409-65D8-4C22-ABE0-960E60BCB3A7}" dt="2021-11-05T20:18:06.701" v="369" actId="478"/>
          <ac:spMkLst>
            <pc:docMk/>
            <pc:sldMk cId="358438226" sldId="308"/>
            <ac:spMk id="11" creationId="{6B026C72-047B-4A75-BA3D-FD8225946FE2}"/>
          </ac:spMkLst>
        </pc:spChg>
        <pc:spChg chg="add mod">
          <ac:chgData name="Christine Wilson" userId="51ea58df-ddb8-4ec0-945d-500099f0cac3" providerId="ADAL" clId="{3E576409-65D8-4C22-ABE0-960E60BCB3A7}" dt="2021-11-05T20:40:59.927" v="618" actId="1076"/>
          <ac:spMkLst>
            <pc:docMk/>
            <pc:sldMk cId="358438226" sldId="308"/>
            <ac:spMk id="12" creationId="{E0C081B1-0E44-431E-AA38-0C4EED14432E}"/>
          </ac:spMkLst>
        </pc:spChg>
        <pc:spChg chg="del">
          <ac:chgData name="Christine Wilson" userId="51ea58df-ddb8-4ec0-945d-500099f0cac3" providerId="ADAL" clId="{3E576409-65D8-4C22-ABE0-960E60BCB3A7}" dt="2021-11-05T20:18:03.081" v="368" actId="478"/>
          <ac:spMkLst>
            <pc:docMk/>
            <pc:sldMk cId="358438226" sldId="308"/>
            <ac:spMk id="21" creationId="{9A42CFDF-DBBB-42AA-A4BB-711A53DDAC81}"/>
          </ac:spMkLst>
        </pc:spChg>
      </pc:sldChg>
      <pc:sldChg chg="delSp modSp mod">
        <pc:chgData name="Christine Wilson" userId="51ea58df-ddb8-4ec0-945d-500099f0cac3" providerId="ADAL" clId="{3E576409-65D8-4C22-ABE0-960E60BCB3A7}" dt="2021-11-05T20:42:59.964" v="649" actId="403"/>
        <pc:sldMkLst>
          <pc:docMk/>
          <pc:sldMk cId="660199735" sldId="309"/>
        </pc:sldMkLst>
        <pc:spChg chg="mod">
          <ac:chgData name="Christine Wilson" userId="51ea58df-ddb8-4ec0-945d-500099f0cac3" providerId="ADAL" clId="{3E576409-65D8-4C22-ABE0-960E60BCB3A7}" dt="2021-11-05T20:42:59.964" v="649" actId="403"/>
          <ac:spMkLst>
            <pc:docMk/>
            <pc:sldMk cId="660199735" sldId="309"/>
            <ac:spMk id="11" creationId="{6B026C72-047B-4A75-BA3D-FD8225946FE2}"/>
          </ac:spMkLst>
        </pc:spChg>
        <pc:spChg chg="mod">
          <ac:chgData name="Christine Wilson" userId="51ea58df-ddb8-4ec0-945d-500099f0cac3" providerId="ADAL" clId="{3E576409-65D8-4C22-ABE0-960E60BCB3A7}" dt="2021-11-05T20:42:45.634" v="645" actId="1076"/>
          <ac:spMkLst>
            <pc:docMk/>
            <pc:sldMk cId="660199735" sldId="309"/>
            <ac:spMk id="12" creationId="{AE01B66A-359C-487B-9620-C9AAE17D0C67}"/>
          </ac:spMkLst>
        </pc:spChg>
        <pc:spChg chg="del">
          <ac:chgData name="Christine Wilson" userId="51ea58df-ddb8-4ec0-945d-500099f0cac3" providerId="ADAL" clId="{3E576409-65D8-4C22-ABE0-960E60BCB3A7}" dt="2021-11-05T20:19:23.269" v="388" actId="478"/>
          <ac:spMkLst>
            <pc:docMk/>
            <pc:sldMk cId="660199735" sldId="309"/>
            <ac:spMk id="21" creationId="{9A42CFDF-DBBB-42AA-A4BB-711A53DDAC81}"/>
          </ac:spMkLst>
        </pc:spChg>
        <pc:picChg chg="mod">
          <ac:chgData name="Christine Wilson" userId="51ea58df-ddb8-4ec0-945d-500099f0cac3" providerId="ADAL" clId="{3E576409-65D8-4C22-ABE0-960E60BCB3A7}" dt="2021-11-05T15:33:25.320" v="159" actId="1076"/>
          <ac:picMkLst>
            <pc:docMk/>
            <pc:sldMk cId="660199735" sldId="309"/>
            <ac:picMk id="3" creationId="{A529D79B-BC21-4C59-8C17-7A00D56B0326}"/>
          </ac:picMkLst>
        </pc:picChg>
      </pc:sldChg>
      <pc:sldChg chg="delSp modSp mod">
        <pc:chgData name="Christine Wilson" userId="51ea58df-ddb8-4ec0-945d-500099f0cac3" providerId="ADAL" clId="{3E576409-65D8-4C22-ABE0-960E60BCB3A7}" dt="2021-11-05T20:44:56.979" v="673" actId="1076"/>
        <pc:sldMkLst>
          <pc:docMk/>
          <pc:sldMk cId="344767287" sldId="310"/>
        </pc:sldMkLst>
        <pc:spChg chg="mod">
          <ac:chgData name="Christine Wilson" userId="51ea58df-ddb8-4ec0-945d-500099f0cac3" providerId="ADAL" clId="{3E576409-65D8-4C22-ABE0-960E60BCB3A7}" dt="2021-11-05T20:44:53.442" v="672" actId="1076"/>
          <ac:spMkLst>
            <pc:docMk/>
            <pc:sldMk cId="344767287" sldId="310"/>
            <ac:spMk id="9" creationId="{D06545BB-B14A-49BE-9BE2-7A111282A494}"/>
          </ac:spMkLst>
        </pc:spChg>
        <pc:spChg chg="mod">
          <ac:chgData name="Christine Wilson" userId="51ea58df-ddb8-4ec0-945d-500099f0cac3" providerId="ADAL" clId="{3E576409-65D8-4C22-ABE0-960E60BCB3A7}" dt="2021-11-05T20:44:56.979" v="673" actId="1076"/>
          <ac:spMkLst>
            <pc:docMk/>
            <pc:sldMk cId="344767287" sldId="310"/>
            <ac:spMk id="11" creationId="{6B026C72-047B-4A75-BA3D-FD8225946FE2}"/>
          </ac:spMkLst>
        </pc:spChg>
        <pc:spChg chg="del">
          <ac:chgData name="Christine Wilson" userId="51ea58df-ddb8-4ec0-945d-500099f0cac3" providerId="ADAL" clId="{3E576409-65D8-4C22-ABE0-960E60BCB3A7}" dt="2021-11-05T20:21:08.425" v="412" actId="478"/>
          <ac:spMkLst>
            <pc:docMk/>
            <pc:sldMk cId="344767287" sldId="310"/>
            <ac:spMk id="21" creationId="{9A42CFDF-DBBB-42AA-A4BB-711A53DDAC81}"/>
          </ac:spMkLst>
        </pc:spChg>
      </pc:sldChg>
      <pc:sldChg chg="delSp modSp mod">
        <pc:chgData name="Christine Wilson" userId="51ea58df-ddb8-4ec0-945d-500099f0cac3" providerId="ADAL" clId="{3E576409-65D8-4C22-ABE0-960E60BCB3A7}" dt="2021-11-05T20:46:17.314" v="692" actId="1076"/>
        <pc:sldMkLst>
          <pc:docMk/>
          <pc:sldMk cId="2572648197" sldId="311"/>
        </pc:sldMkLst>
        <pc:spChg chg="mod">
          <ac:chgData name="Christine Wilson" userId="51ea58df-ddb8-4ec0-945d-500099f0cac3" providerId="ADAL" clId="{3E576409-65D8-4C22-ABE0-960E60BCB3A7}" dt="2021-11-05T20:46:17.314" v="692" actId="1076"/>
          <ac:spMkLst>
            <pc:docMk/>
            <pc:sldMk cId="2572648197" sldId="311"/>
            <ac:spMk id="9" creationId="{2BAB7850-CFE5-4FAF-AC92-74F9EC63BC58}"/>
          </ac:spMkLst>
        </pc:spChg>
        <pc:spChg chg="mod">
          <ac:chgData name="Christine Wilson" userId="51ea58df-ddb8-4ec0-945d-500099f0cac3" providerId="ADAL" clId="{3E576409-65D8-4C22-ABE0-960E60BCB3A7}" dt="2021-11-05T20:46:13.952" v="691" actId="1076"/>
          <ac:spMkLst>
            <pc:docMk/>
            <pc:sldMk cId="2572648197" sldId="311"/>
            <ac:spMk id="11" creationId="{6B026C72-047B-4A75-BA3D-FD8225946FE2}"/>
          </ac:spMkLst>
        </pc:spChg>
        <pc:spChg chg="del">
          <ac:chgData name="Christine Wilson" userId="51ea58df-ddb8-4ec0-945d-500099f0cac3" providerId="ADAL" clId="{3E576409-65D8-4C22-ABE0-960E60BCB3A7}" dt="2021-11-05T20:22:15.074" v="438" actId="478"/>
          <ac:spMkLst>
            <pc:docMk/>
            <pc:sldMk cId="2572648197" sldId="311"/>
            <ac:spMk id="21" creationId="{9A42CFDF-DBBB-42AA-A4BB-711A53DDAC81}"/>
          </ac:spMkLst>
        </pc:spChg>
        <pc:picChg chg="mod">
          <ac:chgData name="Christine Wilson" userId="51ea58df-ddb8-4ec0-945d-500099f0cac3" providerId="ADAL" clId="{3E576409-65D8-4C22-ABE0-960E60BCB3A7}" dt="2021-11-05T20:22:29.347" v="446" actId="1076"/>
          <ac:picMkLst>
            <pc:docMk/>
            <pc:sldMk cId="2572648197" sldId="311"/>
            <ac:picMk id="3" creationId="{A529D79B-BC21-4C59-8C17-7A00D56B0326}"/>
          </ac:picMkLst>
        </pc:picChg>
      </pc:sldChg>
      <pc:sldChg chg="modSp mod">
        <pc:chgData name="Christine Wilson" userId="51ea58df-ddb8-4ec0-945d-500099f0cac3" providerId="ADAL" clId="{3E576409-65D8-4C22-ABE0-960E60BCB3A7}" dt="2021-11-05T20:48:12.961" v="721" actId="14100"/>
        <pc:sldMkLst>
          <pc:docMk/>
          <pc:sldMk cId="1880393145" sldId="312"/>
        </pc:sldMkLst>
        <pc:spChg chg="mod">
          <ac:chgData name="Christine Wilson" userId="51ea58df-ddb8-4ec0-945d-500099f0cac3" providerId="ADAL" clId="{3E576409-65D8-4C22-ABE0-960E60BCB3A7}" dt="2021-11-05T20:48:12.961" v="721" actId="14100"/>
          <ac:spMkLst>
            <pc:docMk/>
            <pc:sldMk cId="1880393145" sldId="312"/>
            <ac:spMk id="11" creationId="{6B026C72-047B-4A75-BA3D-FD8225946FE2}"/>
          </ac:spMkLst>
        </pc:spChg>
        <pc:spChg chg="mod">
          <ac:chgData name="Christine Wilson" userId="51ea58df-ddb8-4ec0-945d-500099f0cac3" providerId="ADAL" clId="{3E576409-65D8-4C22-ABE0-960E60BCB3A7}" dt="2021-11-05T20:47:48.595" v="714" actId="403"/>
          <ac:spMkLst>
            <pc:docMk/>
            <pc:sldMk cId="1880393145" sldId="312"/>
            <ac:spMk id="21" creationId="{9A42CFDF-DBBB-42AA-A4BB-711A53DDAC81}"/>
          </ac:spMkLst>
        </pc:spChg>
      </pc:sldChg>
      <pc:sldChg chg="delSp modSp add mod">
        <pc:chgData name="Christine Wilson" userId="51ea58df-ddb8-4ec0-945d-500099f0cac3" providerId="ADAL" clId="{3E576409-65D8-4C22-ABE0-960E60BCB3A7}" dt="2021-11-05T20:41:45.753" v="626" actId="1076"/>
        <pc:sldMkLst>
          <pc:docMk/>
          <pc:sldMk cId="1926058044" sldId="313"/>
        </pc:sldMkLst>
        <pc:spChg chg="mod">
          <ac:chgData name="Christine Wilson" userId="51ea58df-ddb8-4ec0-945d-500099f0cac3" providerId="ADAL" clId="{3E576409-65D8-4C22-ABE0-960E60BCB3A7}" dt="2021-11-05T20:41:45.753" v="626" actId="1076"/>
          <ac:spMkLst>
            <pc:docMk/>
            <pc:sldMk cId="1926058044" sldId="313"/>
            <ac:spMk id="11" creationId="{6B026C72-047B-4A75-BA3D-FD8225946FE2}"/>
          </ac:spMkLst>
        </pc:spChg>
        <pc:spChg chg="del mod">
          <ac:chgData name="Christine Wilson" userId="51ea58df-ddb8-4ec0-945d-500099f0cac3" providerId="ADAL" clId="{3E576409-65D8-4C22-ABE0-960E60BCB3A7}" dt="2021-11-05T20:18:38.679" v="378" actId="478"/>
          <ac:spMkLst>
            <pc:docMk/>
            <pc:sldMk cId="1926058044" sldId="313"/>
            <ac:spMk id="12" creationId="{E0C081B1-0E44-431E-AA38-0C4EED14432E}"/>
          </ac:spMkLst>
        </pc:spChg>
        <pc:spChg chg="del">
          <ac:chgData name="Christine Wilson" userId="51ea58df-ddb8-4ec0-945d-500099f0cac3" providerId="ADAL" clId="{3E576409-65D8-4C22-ABE0-960E60BCB3A7}" dt="2021-11-05T20:18:41.714" v="379" actId="478"/>
          <ac:spMkLst>
            <pc:docMk/>
            <pc:sldMk cId="1926058044" sldId="313"/>
            <ac:spMk id="21" creationId="{9A42CFDF-DBBB-42AA-A4BB-711A53DDAC81}"/>
          </ac:spMkLst>
        </pc:spChg>
      </pc:sldChg>
      <pc:sldChg chg="addSp delSp modSp add mod">
        <pc:chgData name="Christine Wilson" userId="51ea58df-ddb8-4ec0-945d-500099f0cac3" providerId="ADAL" clId="{3E576409-65D8-4C22-ABE0-960E60BCB3A7}" dt="2021-11-05T20:37:16.482" v="582" actId="1076"/>
        <pc:sldMkLst>
          <pc:docMk/>
          <pc:sldMk cId="3597370374" sldId="315"/>
        </pc:sldMkLst>
        <pc:spChg chg="del">
          <ac:chgData name="Christine Wilson" userId="51ea58df-ddb8-4ec0-945d-500099f0cac3" providerId="ADAL" clId="{3E576409-65D8-4C22-ABE0-960E60BCB3A7}" dt="2021-11-05T20:35:48.608" v="557" actId="478"/>
          <ac:spMkLst>
            <pc:docMk/>
            <pc:sldMk cId="3597370374" sldId="315"/>
            <ac:spMk id="2" creationId="{4B39C234-0A9B-418C-82E3-4F3B75D46095}"/>
          </ac:spMkLst>
        </pc:spChg>
        <pc:spChg chg="del">
          <ac:chgData name="Christine Wilson" userId="51ea58df-ddb8-4ec0-945d-500099f0cac3" providerId="ADAL" clId="{3E576409-65D8-4C22-ABE0-960E60BCB3A7}" dt="2021-11-05T20:35:30.433" v="556" actId="478"/>
          <ac:spMkLst>
            <pc:docMk/>
            <pc:sldMk cId="3597370374" sldId="315"/>
            <ac:spMk id="9" creationId="{842B099F-26A2-41E0-A2EC-BCEC62639BA8}"/>
          </ac:spMkLst>
        </pc:spChg>
        <pc:spChg chg="del">
          <ac:chgData name="Christine Wilson" userId="51ea58df-ddb8-4ec0-945d-500099f0cac3" providerId="ADAL" clId="{3E576409-65D8-4C22-ABE0-960E60BCB3A7}" dt="2021-11-05T20:35:55.529" v="559" actId="478"/>
          <ac:spMkLst>
            <pc:docMk/>
            <pc:sldMk cId="3597370374" sldId="315"/>
            <ac:spMk id="11" creationId="{6B026C72-047B-4A75-BA3D-FD8225946FE2}"/>
          </ac:spMkLst>
        </pc:spChg>
        <pc:spChg chg="mod">
          <ac:chgData name="Christine Wilson" userId="51ea58df-ddb8-4ec0-945d-500099f0cac3" providerId="ADAL" clId="{3E576409-65D8-4C22-ABE0-960E60BCB3A7}" dt="2021-11-05T20:37:16.482" v="582" actId="1076"/>
          <ac:spMkLst>
            <pc:docMk/>
            <pc:sldMk cId="3597370374" sldId="315"/>
            <ac:spMk id="12" creationId="{1A4531C5-FEBD-42CC-9DEE-E6CC40F0DDE0}"/>
          </ac:spMkLst>
        </pc:spChg>
        <pc:spChg chg="mod">
          <ac:chgData name="Christine Wilson" userId="51ea58df-ddb8-4ec0-945d-500099f0cac3" providerId="ADAL" clId="{3E576409-65D8-4C22-ABE0-960E60BCB3A7}" dt="2021-11-05T20:36:51.750" v="578" actId="1076"/>
          <ac:spMkLst>
            <pc:docMk/>
            <pc:sldMk cId="3597370374" sldId="315"/>
            <ac:spMk id="13" creationId="{E649C8B9-5D88-4A24-96DB-ED4301BD378C}"/>
          </ac:spMkLst>
        </pc:spChg>
        <pc:spChg chg="del">
          <ac:chgData name="Christine Wilson" userId="51ea58df-ddb8-4ec0-945d-500099f0cac3" providerId="ADAL" clId="{3E576409-65D8-4C22-ABE0-960E60BCB3A7}" dt="2021-11-05T20:35:51.435" v="558" actId="478"/>
          <ac:spMkLst>
            <pc:docMk/>
            <pc:sldMk cId="3597370374" sldId="315"/>
            <ac:spMk id="14" creationId="{BDAD2FAC-EE6B-4756-BCD0-5D5F6C9ECEA4}"/>
          </ac:spMkLst>
        </pc:spChg>
        <pc:spChg chg="add del">
          <ac:chgData name="Christine Wilson" userId="51ea58df-ddb8-4ec0-945d-500099f0cac3" providerId="ADAL" clId="{3E576409-65D8-4C22-ABE0-960E60BCB3A7}" dt="2021-11-05T20:37:03.115" v="581" actId="478"/>
          <ac:spMkLst>
            <pc:docMk/>
            <pc:sldMk cId="3597370374" sldId="315"/>
            <ac:spMk id="21" creationId="{9A42CFDF-DBBB-42AA-A4BB-711A53DDAC81}"/>
          </ac:spMkLst>
        </pc:spChg>
      </pc:sldChg>
      <pc:sldChg chg="delSp modSp add mod">
        <pc:chgData name="Christine Wilson" userId="51ea58df-ddb8-4ec0-945d-500099f0cac3" providerId="ADAL" clId="{3E576409-65D8-4C22-ABE0-960E60BCB3A7}" dt="2021-11-05T20:38:14.873" v="601" actId="1035"/>
        <pc:sldMkLst>
          <pc:docMk/>
          <pc:sldMk cId="1931945531" sldId="316"/>
        </pc:sldMkLst>
        <pc:spChg chg="del">
          <ac:chgData name="Christine Wilson" userId="51ea58df-ddb8-4ec0-945d-500099f0cac3" providerId="ADAL" clId="{3E576409-65D8-4C22-ABE0-960E60BCB3A7}" dt="2021-11-05T20:37:28.747" v="584" actId="478"/>
          <ac:spMkLst>
            <pc:docMk/>
            <pc:sldMk cId="1931945531" sldId="316"/>
            <ac:spMk id="2" creationId="{4B39C234-0A9B-418C-82E3-4F3B75D46095}"/>
          </ac:spMkLst>
        </pc:spChg>
        <pc:spChg chg="del">
          <ac:chgData name="Christine Wilson" userId="51ea58df-ddb8-4ec0-945d-500099f0cac3" providerId="ADAL" clId="{3E576409-65D8-4C22-ABE0-960E60BCB3A7}" dt="2021-11-05T20:37:24.485" v="583" actId="478"/>
          <ac:spMkLst>
            <pc:docMk/>
            <pc:sldMk cId="1931945531" sldId="316"/>
            <ac:spMk id="9" creationId="{842B099F-26A2-41E0-A2EC-BCEC62639BA8}"/>
          </ac:spMkLst>
        </pc:spChg>
        <pc:spChg chg="mod">
          <ac:chgData name="Christine Wilson" userId="51ea58df-ddb8-4ec0-945d-500099f0cac3" providerId="ADAL" clId="{3E576409-65D8-4C22-ABE0-960E60BCB3A7}" dt="2021-11-05T20:37:54.502" v="591" actId="1076"/>
          <ac:spMkLst>
            <pc:docMk/>
            <pc:sldMk cId="1931945531" sldId="316"/>
            <ac:spMk id="11" creationId="{6B026C72-047B-4A75-BA3D-FD8225946FE2}"/>
          </ac:spMkLst>
        </pc:spChg>
        <pc:spChg chg="del">
          <ac:chgData name="Christine Wilson" userId="51ea58df-ddb8-4ec0-945d-500099f0cac3" providerId="ADAL" clId="{3E576409-65D8-4C22-ABE0-960E60BCB3A7}" dt="2021-11-05T20:37:41.073" v="585" actId="478"/>
          <ac:spMkLst>
            <pc:docMk/>
            <pc:sldMk cId="1931945531" sldId="316"/>
            <ac:spMk id="12" creationId="{1A4531C5-FEBD-42CC-9DEE-E6CC40F0DDE0}"/>
          </ac:spMkLst>
        </pc:spChg>
        <pc:spChg chg="del">
          <ac:chgData name="Christine Wilson" userId="51ea58df-ddb8-4ec0-945d-500099f0cac3" providerId="ADAL" clId="{3E576409-65D8-4C22-ABE0-960E60BCB3A7}" dt="2021-11-05T20:37:44.591" v="586" actId="478"/>
          <ac:spMkLst>
            <pc:docMk/>
            <pc:sldMk cId="1931945531" sldId="316"/>
            <ac:spMk id="13" creationId="{E649C8B9-5D88-4A24-96DB-ED4301BD378C}"/>
          </ac:spMkLst>
        </pc:spChg>
        <pc:spChg chg="mod">
          <ac:chgData name="Christine Wilson" userId="51ea58df-ddb8-4ec0-945d-500099f0cac3" providerId="ADAL" clId="{3E576409-65D8-4C22-ABE0-960E60BCB3A7}" dt="2021-11-05T20:38:12.094" v="600" actId="1076"/>
          <ac:spMkLst>
            <pc:docMk/>
            <pc:sldMk cId="1931945531" sldId="316"/>
            <ac:spMk id="14" creationId="{BDAD2FAC-EE6B-4756-BCD0-5D5F6C9ECEA4}"/>
          </ac:spMkLst>
        </pc:spChg>
        <pc:picChg chg="mod">
          <ac:chgData name="Christine Wilson" userId="51ea58df-ddb8-4ec0-945d-500099f0cac3" providerId="ADAL" clId="{3E576409-65D8-4C22-ABE0-960E60BCB3A7}" dt="2021-11-05T20:38:14.873" v="601" actId="1035"/>
          <ac:picMkLst>
            <pc:docMk/>
            <pc:sldMk cId="1931945531" sldId="316"/>
            <ac:picMk id="3" creationId="{A529D79B-BC21-4C59-8C17-7A00D56B0326}"/>
          </ac:picMkLst>
        </pc:picChg>
      </pc:sldChg>
      <pc:sldChg chg="modSp add mod ord">
        <pc:chgData name="Christine Wilson" userId="51ea58df-ddb8-4ec0-945d-500099f0cac3" providerId="ADAL" clId="{3E576409-65D8-4C22-ABE0-960E60BCB3A7}" dt="2021-11-05T20:40:21.389" v="613"/>
        <pc:sldMkLst>
          <pc:docMk/>
          <pc:sldMk cId="4125879210" sldId="317"/>
        </pc:sldMkLst>
        <pc:spChg chg="mod">
          <ac:chgData name="Christine Wilson" userId="51ea58df-ddb8-4ec0-945d-500099f0cac3" providerId="ADAL" clId="{3E576409-65D8-4C22-ABE0-960E60BCB3A7}" dt="2021-11-05T20:40:13.827" v="611" actId="1076"/>
          <ac:spMkLst>
            <pc:docMk/>
            <pc:sldMk cId="4125879210" sldId="317"/>
            <ac:spMk id="11" creationId="{6B026C72-047B-4A75-BA3D-FD8225946FE2}"/>
          </ac:spMkLst>
        </pc:spChg>
      </pc:sldChg>
      <pc:sldChg chg="add del">
        <pc:chgData name="Christine Wilson" userId="51ea58df-ddb8-4ec0-945d-500099f0cac3" providerId="ADAL" clId="{3E576409-65D8-4C22-ABE0-960E60BCB3A7}" dt="2021-11-05T20:41:06.214" v="619" actId="47"/>
        <pc:sldMkLst>
          <pc:docMk/>
          <pc:sldMk cId="74518797" sldId="318"/>
        </pc:sldMkLst>
      </pc:sldChg>
      <pc:sldChg chg="modSp add mod ord">
        <pc:chgData name="Christine Wilson" userId="51ea58df-ddb8-4ec0-945d-500099f0cac3" providerId="ADAL" clId="{3E576409-65D8-4C22-ABE0-960E60BCB3A7}" dt="2021-11-05T20:42:33.510" v="640"/>
        <pc:sldMkLst>
          <pc:docMk/>
          <pc:sldMk cId="2999087795" sldId="318"/>
        </pc:sldMkLst>
        <pc:spChg chg="mod">
          <ac:chgData name="Christine Wilson" userId="51ea58df-ddb8-4ec0-945d-500099f0cac3" providerId="ADAL" clId="{3E576409-65D8-4C22-ABE0-960E60BCB3A7}" dt="2021-11-05T20:42:10.190" v="633" actId="403"/>
          <ac:spMkLst>
            <pc:docMk/>
            <pc:sldMk cId="2999087795" sldId="318"/>
            <ac:spMk id="11" creationId="{6B026C72-047B-4A75-BA3D-FD8225946FE2}"/>
          </ac:spMkLst>
        </pc:spChg>
        <pc:spChg chg="mod">
          <ac:chgData name="Christine Wilson" userId="51ea58df-ddb8-4ec0-945d-500099f0cac3" providerId="ADAL" clId="{3E576409-65D8-4C22-ABE0-960E60BCB3A7}" dt="2021-11-05T20:42:25.067" v="638" actId="1076"/>
          <ac:spMkLst>
            <pc:docMk/>
            <pc:sldMk cId="2999087795" sldId="318"/>
            <ac:spMk id="12" creationId="{AE01B66A-359C-487B-9620-C9AAE17D0C67}"/>
          </ac:spMkLst>
        </pc:spChg>
      </pc:sldChg>
      <pc:sldChg chg="modSp add mod">
        <pc:chgData name="Christine Wilson" userId="51ea58df-ddb8-4ec0-945d-500099f0cac3" providerId="ADAL" clId="{3E576409-65D8-4C22-ABE0-960E60BCB3A7}" dt="2021-11-05T20:44:45.751" v="671" actId="1076"/>
        <pc:sldMkLst>
          <pc:docMk/>
          <pc:sldMk cId="2160414188" sldId="319"/>
        </pc:sldMkLst>
        <pc:spChg chg="mod">
          <ac:chgData name="Christine Wilson" userId="51ea58df-ddb8-4ec0-945d-500099f0cac3" providerId="ADAL" clId="{3E576409-65D8-4C22-ABE0-960E60BCB3A7}" dt="2021-11-05T20:44:41.478" v="670" actId="1076"/>
          <ac:spMkLst>
            <pc:docMk/>
            <pc:sldMk cId="2160414188" sldId="319"/>
            <ac:spMk id="9" creationId="{D06545BB-B14A-49BE-9BE2-7A111282A494}"/>
          </ac:spMkLst>
        </pc:spChg>
        <pc:spChg chg="mod">
          <ac:chgData name="Christine Wilson" userId="51ea58df-ddb8-4ec0-945d-500099f0cac3" providerId="ADAL" clId="{3E576409-65D8-4C22-ABE0-960E60BCB3A7}" dt="2021-11-05T20:44:45.751" v="671" actId="1076"/>
          <ac:spMkLst>
            <pc:docMk/>
            <pc:sldMk cId="2160414188" sldId="319"/>
            <ac:spMk id="11" creationId="{6B026C72-047B-4A75-BA3D-FD8225946FE2}"/>
          </ac:spMkLst>
        </pc:spChg>
      </pc:sldChg>
      <pc:sldChg chg="modSp add mod">
        <pc:chgData name="Christine Wilson" userId="51ea58df-ddb8-4ec0-945d-500099f0cac3" providerId="ADAL" clId="{3E576409-65D8-4C22-ABE0-960E60BCB3A7}" dt="2021-11-05T20:47:05.237" v="703" actId="1076"/>
        <pc:sldMkLst>
          <pc:docMk/>
          <pc:sldMk cId="3728803552" sldId="320"/>
        </pc:sldMkLst>
        <pc:spChg chg="mod">
          <ac:chgData name="Christine Wilson" userId="51ea58df-ddb8-4ec0-945d-500099f0cac3" providerId="ADAL" clId="{3E576409-65D8-4C22-ABE0-960E60BCB3A7}" dt="2021-11-05T20:47:02.324" v="702" actId="1076"/>
          <ac:spMkLst>
            <pc:docMk/>
            <pc:sldMk cId="3728803552" sldId="320"/>
            <ac:spMk id="9" creationId="{2BAB7850-CFE5-4FAF-AC92-74F9EC63BC58}"/>
          </ac:spMkLst>
        </pc:spChg>
        <pc:spChg chg="mod">
          <ac:chgData name="Christine Wilson" userId="51ea58df-ddb8-4ec0-945d-500099f0cac3" providerId="ADAL" clId="{3E576409-65D8-4C22-ABE0-960E60BCB3A7}" dt="2021-11-05T20:47:05.237" v="703" actId="1076"/>
          <ac:spMkLst>
            <pc:docMk/>
            <pc:sldMk cId="3728803552" sldId="320"/>
            <ac:spMk id="11" creationId="{6B026C72-047B-4A75-BA3D-FD8225946FE2}"/>
          </ac:spMkLst>
        </pc:spChg>
      </pc:sldChg>
      <pc:sldChg chg="modSp add mod">
        <pc:chgData name="Christine Wilson" userId="51ea58df-ddb8-4ec0-945d-500099f0cac3" providerId="ADAL" clId="{3E576409-65D8-4C22-ABE0-960E60BCB3A7}" dt="2021-11-05T20:47:21.049" v="710" actId="403"/>
        <pc:sldMkLst>
          <pc:docMk/>
          <pc:sldMk cId="2120012162" sldId="321"/>
        </pc:sldMkLst>
        <pc:spChg chg="mod">
          <ac:chgData name="Christine Wilson" userId="51ea58df-ddb8-4ec0-945d-500099f0cac3" providerId="ADAL" clId="{3E576409-65D8-4C22-ABE0-960E60BCB3A7}" dt="2021-11-05T20:47:15.223" v="706" actId="1076"/>
          <ac:spMkLst>
            <pc:docMk/>
            <pc:sldMk cId="2120012162" sldId="321"/>
            <ac:spMk id="9" creationId="{2BAB7850-CFE5-4FAF-AC92-74F9EC63BC58}"/>
          </ac:spMkLst>
        </pc:spChg>
        <pc:spChg chg="mod">
          <ac:chgData name="Christine Wilson" userId="51ea58df-ddb8-4ec0-945d-500099f0cac3" providerId="ADAL" clId="{3E576409-65D8-4C22-ABE0-960E60BCB3A7}" dt="2021-11-05T20:47:21.049" v="710" actId="403"/>
          <ac:spMkLst>
            <pc:docMk/>
            <pc:sldMk cId="2120012162" sldId="321"/>
            <ac:spMk id="11" creationId="{6B026C72-047B-4A75-BA3D-FD8225946FE2}"/>
          </ac:spMkLst>
        </pc:spChg>
      </pc:sldChg>
      <pc:sldChg chg="modSp add mod">
        <pc:chgData name="Christine Wilson" userId="51ea58df-ddb8-4ec0-945d-500099f0cac3" providerId="ADAL" clId="{3E576409-65D8-4C22-ABE0-960E60BCB3A7}" dt="2021-11-05T20:48:35.544" v="728" actId="1076"/>
        <pc:sldMkLst>
          <pc:docMk/>
          <pc:sldMk cId="1931967208" sldId="322"/>
        </pc:sldMkLst>
        <pc:spChg chg="mod">
          <ac:chgData name="Christine Wilson" userId="51ea58df-ddb8-4ec0-945d-500099f0cac3" providerId="ADAL" clId="{3E576409-65D8-4C22-ABE0-960E60BCB3A7}" dt="2021-11-05T20:48:35.544" v="728" actId="1076"/>
          <ac:spMkLst>
            <pc:docMk/>
            <pc:sldMk cId="1931967208" sldId="322"/>
            <ac:spMk id="11" creationId="{6B026C72-047B-4A75-BA3D-FD8225946FE2}"/>
          </ac:spMkLst>
        </pc:spChg>
        <pc:spChg chg="mod">
          <ac:chgData name="Christine Wilson" userId="51ea58df-ddb8-4ec0-945d-500099f0cac3" providerId="ADAL" clId="{3E576409-65D8-4C22-ABE0-960E60BCB3A7}" dt="2021-11-05T20:48:19.643" v="723" actId="403"/>
          <ac:spMkLst>
            <pc:docMk/>
            <pc:sldMk cId="1931967208" sldId="322"/>
            <ac:spMk id="21" creationId="{9A42CFDF-DBBB-42AA-A4BB-711A53DDAC81}"/>
          </ac:spMkLst>
        </pc:spChg>
      </pc:sldChg>
    </pc:docChg>
  </pc:docChgLst>
  <pc:docChgLst>
    <pc:chgData name="Mick Wienholt" userId="24ae24fe-35e8-4c33-ac7d-332f12a0e1d2" providerId="ADAL" clId="{513E25C4-997C-4573-8EAE-FD2231623D48}"/>
    <pc:docChg chg="undo custSel modSld">
      <pc:chgData name="Mick Wienholt" userId="24ae24fe-35e8-4c33-ac7d-332f12a0e1d2" providerId="ADAL" clId="{513E25C4-997C-4573-8EAE-FD2231623D48}" dt="2021-10-22T18:55:54.893" v="128" actId="20577"/>
      <pc:docMkLst>
        <pc:docMk/>
      </pc:docMkLst>
      <pc:sldChg chg="modSp mod">
        <pc:chgData name="Mick Wienholt" userId="24ae24fe-35e8-4c33-ac7d-332f12a0e1d2" providerId="ADAL" clId="{513E25C4-997C-4573-8EAE-FD2231623D48}" dt="2021-10-22T18:50:21.244" v="20" actId="6549"/>
        <pc:sldMkLst>
          <pc:docMk/>
          <pc:sldMk cId="4042702176" sldId="275"/>
        </pc:sldMkLst>
        <pc:spChg chg="mod">
          <ac:chgData name="Mick Wienholt" userId="24ae24fe-35e8-4c33-ac7d-332f12a0e1d2" providerId="ADAL" clId="{513E25C4-997C-4573-8EAE-FD2231623D48}" dt="2021-10-22T18:50:21.244" v="20" actId="6549"/>
          <ac:spMkLst>
            <pc:docMk/>
            <pc:sldMk cId="4042702176" sldId="275"/>
            <ac:spMk id="11" creationId="{6B026C72-047B-4A75-BA3D-FD8225946FE2}"/>
          </ac:spMkLst>
        </pc:spChg>
      </pc:sldChg>
      <pc:sldChg chg="modSp mod">
        <pc:chgData name="Mick Wienholt" userId="24ae24fe-35e8-4c33-ac7d-332f12a0e1d2" providerId="ADAL" clId="{513E25C4-997C-4573-8EAE-FD2231623D48}" dt="2021-10-22T18:52:46.587" v="110" actId="5793"/>
        <pc:sldMkLst>
          <pc:docMk/>
          <pc:sldMk cId="1790904090" sldId="305"/>
        </pc:sldMkLst>
        <pc:spChg chg="mod">
          <ac:chgData name="Mick Wienholt" userId="24ae24fe-35e8-4c33-ac7d-332f12a0e1d2" providerId="ADAL" clId="{513E25C4-997C-4573-8EAE-FD2231623D48}" dt="2021-10-22T18:52:33.038" v="84" actId="20577"/>
          <ac:spMkLst>
            <pc:docMk/>
            <pc:sldMk cId="1790904090" sldId="305"/>
            <ac:spMk id="11" creationId="{6B026C72-047B-4A75-BA3D-FD8225946FE2}"/>
          </ac:spMkLst>
        </pc:spChg>
        <pc:spChg chg="mod">
          <ac:chgData name="Mick Wienholt" userId="24ae24fe-35e8-4c33-ac7d-332f12a0e1d2" providerId="ADAL" clId="{513E25C4-997C-4573-8EAE-FD2231623D48}" dt="2021-10-22T18:52:46.587" v="110" actId="5793"/>
          <ac:spMkLst>
            <pc:docMk/>
            <pc:sldMk cId="1790904090" sldId="305"/>
            <ac:spMk id="21" creationId="{9A42CFDF-DBBB-42AA-A4BB-711A53DDAC81}"/>
          </ac:spMkLst>
        </pc:spChg>
      </pc:sldChg>
      <pc:sldChg chg="modSp mod">
        <pc:chgData name="Mick Wienholt" userId="24ae24fe-35e8-4c33-ac7d-332f12a0e1d2" providerId="ADAL" clId="{513E25C4-997C-4573-8EAE-FD2231623D48}" dt="2021-10-22T18:50:46.895" v="27" actId="20577"/>
        <pc:sldMkLst>
          <pc:docMk/>
          <pc:sldMk cId="3159564568" sldId="306"/>
        </pc:sldMkLst>
        <pc:spChg chg="mod">
          <ac:chgData name="Mick Wienholt" userId="24ae24fe-35e8-4c33-ac7d-332f12a0e1d2" providerId="ADAL" clId="{513E25C4-997C-4573-8EAE-FD2231623D48}" dt="2021-10-22T18:50:46.895" v="27" actId="20577"/>
          <ac:spMkLst>
            <pc:docMk/>
            <pc:sldMk cId="3159564568" sldId="306"/>
            <ac:spMk id="11" creationId="{6B026C72-047B-4A75-BA3D-FD8225946FE2}"/>
          </ac:spMkLst>
        </pc:spChg>
      </pc:sldChg>
      <pc:sldChg chg="modSp mod">
        <pc:chgData name="Mick Wienholt" userId="24ae24fe-35e8-4c33-ac7d-332f12a0e1d2" providerId="ADAL" clId="{513E25C4-997C-4573-8EAE-FD2231623D48}" dt="2021-10-22T18:55:28.367" v="122" actId="20577"/>
        <pc:sldMkLst>
          <pc:docMk/>
          <pc:sldMk cId="344767287" sldId="310"/>
        </pc:sldMkLst>
        <pc:spChg chg="mod">
          <ac:chgData name="Mick Wienholt" userId="24ae24fe-35e8-4c33-ac7d-332f12a0e1d2" providerId="ADAL" clId="{513E25C4-997C-4573-8EAE-FD2231623D48}" dt="2021-10-22T18:55:28.367" v="122" actId="20577"/>
          <ac:spMkLst>
            <pc:docMk/>
            <pc:sldMk cId="344767287" sldId="310"/>
            <ac:spMk id="11" creationId="{6B026C72-047B-4A75-BA3D-FD8225946FE2}"/>
          </ac:spMkLst>
        </pc:spChg>
      </pc:sldChg>
      <pc:sldChg chg="modSp mod">
        <pc:chgData name="Mick Wienholt" userId="24ae24fe-35e8-4c33-ac7d-332f12a0e1d2" providerId="ADAL" clId="{513E25C4-997C-4573-8EAE-FD2231623D48}" dt="2021-10-22T18:55:20.165" v="118" actId="20577"/>
        <pc:sldMkLst>
          <pc:docMk/>
          <pc:sldMk cId="2572648197" sldId="311"/>
        </pc:sldMkLst>
        <pc:spChg chg="mod">
          <ac:chgData name="Mick Wienholt" userId="24ae24fe-35e8-4c33-ac7d-332f12a0e1d2" providerId="ADAL" clId="{513E25C4-997C-4573-8EAE-FD2231623D48}" dt="2021-10-22T18:55:20.165" v="118" actId="20577"/>
          <ac:spMkLst>
            <pc:docMk/>
            <pc:sldMk cId="2572648197" sldId="311"/>
            <ac:spMk id="11" creationId="{6B026C72-047B-4A75-BA3D-FD8225946FE2}"/>
          </ac:spMkLst>
        </pc:spChg>
      </pc:sldChg>
      <pc:sldChg chg="modSp mod">
        <pc:chgData name="Mick Wienholt" userId="24ae24fe-35e8-4c33-ac7d-332f12a0e1d2" providerId="ADAL" clId="{513E25C4-997C-4573-8EAE-FD2231623D48}" dt="2021-10-22T18:55:54.893" v="128" actId="20577"/>
        <pc:sldMkLst>
          <pc:docMk/>
          <pc:sldMk cId="1880393145" sldId="312"/>
        </pc:sldMkLst>
        <pc:spChg chg="mod">
          <ac:chgData name="Mick Wienholt" userId="24ae24fe-35e8-4c33-ac7d-332f12a0e1d2" providerId="ADAL" clId="{513E25C4-997C-4573-8EAE-FD2231623D48}" dt="2021-10-22T18:55:54.893" v="128" actId="20577"/>
          <ac:spMkLst>
            <pc:docMk/>
            <pc:sldMk cId="1880393145" sldId="312"/>
            <ac:spMk id="11" creationId="{6B026C72-047B-4A75-BA3D-FD8225946FE2}"/>
          </ac:spMkLst>
        </pc:spChg>
      </pc:sldChg>
    </pc:docChg>
  </pc:docChgLst>
  <pc:docChgLst>
    <pc:chgData name="Eoin Fay" userId="5069970f-b152-46c1-bd41-17bff2c69769" providerId="ADAL" clId="{2B95F433-4DA2-4C32-8D13-5F4CA1F3E1B6}"/>
    <pc:docChg chg="addSld delSld modSld">
      <pc:chgData name="Eoin Fay" userId="5069970f-b152-46c1-bd41-17bff2c69769" providerId="ADAL" clId="{2B95F433-4DA2-4C32-8D13-5F4CA1F3E1B6}" dt="2021-11-05T20:53:27.091" v="245" actId="255"/>
      <pc:docMkLst>
        <pc:docMk/>
      </pc:docMkLst>
      <pc:sldChg chg="modSp mod">
        <pc:chgData name="Eoin Fay" userId="5069970f-b152-46c1-bd41-17bff2c69769" providerId="ADAL" clId="{2B95F433-4DA2-4C32-8D13-5F4CA1F3E1B6}" dt="2021-11-05T15:37:14.179" v="190" actId="1076"/>
        <pc:sldMkLst>
          <pc:docMk/>
          <pc:sldMk cId="4042702176" sldId="275"/>
        </pc:sldMkLst>
        <pc:spChg chg="mod">
          <ac:chgData name="Eoin Fay" userId="5069970f-b152-46c1-bd41-17bff2c69769" providerId="ADAL" clId="{2B95F433-4DA2-4C32-8D13-5F4CA1F3E1B6}" dt="2021-11-05T15:37:14.179" v="190" actId="1076"/>
          <ac:spMkLst>
            <pc:docMk/>
            <pc:sldMk cId="4042702176" sldId="275"/>
            <ac:spMk id="11" creationId="{6B026C72-047B-4A75-BA3D-FD8225946FE2}"/>
          </ac:spMkLst>
        </pc:spChg>
      </pc:sldChg>
      <pc:sldChg chg="modSp mod">
        <pc:chgData name="Eoin Fay" userId="5069970f-b152-46c1-bd41-17bff2c69769" providerId="ADAL" clId="{2B95F433-4DA2-4C32-8D13-5F4CA1F3E1B6}" dt="2021-11-05T20:11:12.420" v="197" actId="1076"/>
        <pc:sldMkLst>
          <pc:docMk/>
          <pc:sldMk cId="3676938885" sldId="276"/>
        </pc:sldMkLst>
        <pc:spChg chg="mod">
          <ac:chgData name="Eoin Fay" userId="5069970f-b152-46c1-bd41-17bff2c69769" providerId="ADAL" clId="{2B95F433-4DA2-4C32-8D13-5F4CA1F3E1B6}" dt="2021-11-05T20:11:08.923" v="196" actId="1076"/>
          <ac:spMkLst>
            <pc:docMk/>
            <pc:sldMk cId="3676938885" sldId="276"/>
            <ac:spMk id="8" creationId="{55BBAD13-BC3D-42ED-A777-C4EC61BA6142}"/>
          </ac:spMkLst>
        </pc:spChg>
        <pc:spChg chg="mod">
          <ac:chgData name="Eoin Fay" userId="5069970f-b152-46c1-bd41-17bff2c69769" providerId="ADAL" clId="{2B95F433-4DA2-4C32-8D13-5F4CA1F3E1B6}" dt="2021-11-05T20:11:12.420" v="197" actId="1076"/>
          <ac:spMkLst>
            <pc:docMk/>
            <pc:sldMk cId="3676938885" sldId="276"/>
            <ac:spMk id="13" creationId="{0A8C7AFA-1C78-4CD3-AF5B-D54A98E2754C}"/>
          </ac:spMkLst>
        </pc:spChg>
      </pc:sldChg>
      <pc:sldChg chg="modSp add del mod">
        <pc:chgData name="Eoin Fay" userId="5069970f-b152-46c1-bd41-17bff2c69769" providerId="ADAL" clId="{2B95F433-4DA2-4C32-8D13-5F4CA1F3E1B6}" dt="2021-11-05T20:29:05.546" v="202" actId="47"/>
        <pc:sldMkLst>
          <pc:docMk/>
          <pc:sldMk cId="430926402" sldId="303"/>
        </pc:sldMkLst>
        <pc:spChg chg="mod">
          <ac:chgData name="Eoin Fay" userId="5069970f-b152-46c1-bd41-17bff2c69769" providerId="ADAL" clId="{2B95F433-4DA2-4C32-8D13-5F4CA1F3E1B6}" dt="2021-11-02T15:54:04.838" v="75" actId="20577"/>
          <ac:spMkLst>
            <pc:docMk/>
            <pc:sldMk cId="430926402" sldId="303"/>
            <ac:spMk id="7" creationId="{198B87B1-1433-4F7E-90F3-CA709222A773}"/>
          </ac:spMkLst>
        </pc:spChg>
      </pc:sldChg>
      <pc:sldChg chg="modSp mod">
        <pc:chgData name="Eoin Fay" userId="5069970f-b152-46c1-bd41-17bff2c69769" providerId="ADAL" clId="{2B95F433-4DA2-4C32-8D13-5F4CA1F3E1B6}" dt="2021-11-05T15:33:18.243" v="147" actId="12"/>
        <pc:sldMkLst>
          <pc:docMk/>
          <pc:sldMk cId="1949390835" sldId="304"/>
        </pc:sldMkLst>
        <pc:spChg chg="mod">
          <ac:chgData name="Eoin Fay" userId="5069970f-b152-46c1-bd41-17bff2c69769" providerId="ADAL" clId="{2B95F433-4DA2-4C32-8D13-5F4CA1F3E1B6}" dt="2021-11-05T15:33:18.243" v="147" actId="12"/>
          <ac:spMkLst>
            <pc:docMk/>
            <pc:sldMk cId="1949390835" sldId="304"/>
            <ac:spMk id="11" creationId="{6B026C72-047B-4A75-BA3D-FD8225946FE2}"/>
          </ac:spMkLst>
        </pc:spChg>
      </pc:sldChg>
      <pc:sldChg chg="modSp mod">
        <pc:chgData name="Eoin Fay" userId="5069970f-b152-46c1-bd41-17bff2c69769" providerId="ADAL" clId="{2B95F433-4DA2-4C32-8D13-5F4CA1F3E1B6}" dt="2021-11-05T20:28:23.505" v="200" actId="404"/>
        <pc:sldMkLst>
          <pc:docMk/>
          <pc:sldMk cId="1790904090" sldId="305"/>
        </pc:sldMkLst>
        <pc:spChg chg="mod">
          <ac:chgData name="Eoin Fay" userId="5069970f-b152-46c1-bd41-17bff2c69769" providerId="ADAL" clId="{2B95F433-4DA2-4C32-8D13-5F4CA1F3E1B6}" dt="2021-11-05T20:28:23.505" v="200" actId="404"/>
          <ac:spMkLst>
            <pc:docMk/>
            <pc:sldMk cId="1790904090" sldId="305"/>
            <ac:spMk id="11" creationId="{6B026C72-047B-4A75-BA3D-FD8225946FE2}"/>
          </ac:spMkLst>
        </pc:spChg>
      </pc:sldChg>
      <pc:sldChg chg="modSp mod">
        <pc:chgData name="Eoin Fay" userId="5069970f-b152-46c1-bd41-17bff2c69769" providerId="ADAL" clId="{2B95F433-4DA2-4C32-8D13-5F4CA1F3E1B6}" dt="2021-11-05T15:33:03.513" v="145" actId="1076"/>
        <pc:sldMkLst>
          <pc:docMk/>
          <pc:sldMk cId="3159564568" sldId="306"/>
        </pc:sldMkLst>
        <pc:spChg chg="mod">
          <ac:chgData name="Eoin Fay" userId="5069970f-b152-46c1-bd41-17bff2c69769" providerId="ADAL" clId="{2B95F433-4DA2-4C32-8D13-5F4CA1F3E1B6}" dt="2021-11-05T15:32:57.406" v="144" actId="255"/>
          <ac:spMkLst>
            <pc:docMk/>
            <pc:sldMk cId="3159564568" sldId="306"/>
            <ac:spMk id="11" creationId="{6B026C72-047B-4A75-BA3D-FD8225946FE2}"/>
          </ac:spMkLst>
        </pc:spChg>
        <pc:picChg chg="mod">
          <ac:chgData name="Eoin Fay" userId="5069970f-b152-46c1-bd41-17bff2c69769" providerId="ADAL" clId="{2B95F433-4DA2-4C32-8D13-5F4CA1F3E1B6}" dt="2021-11-05T15:33:03.513" v="145" actId="1076"/>
          <ac:picMkLst>
            <pc:docMk/>
            <pc:sldMk cId="3159564568" sldId="306"/>
            <ac:picMk id="4" creationId="{B0F2FDEC-37FC-403D-ACC3-EC0CDACCFEDB}"/>
          </ac:picMkLst>
        </pc:picChg>
      </pc:sldChg>
      <pc:sldChg chg="modSp mod">
        <pc:chgData name="Eoin Fay" userId="5069970f-b152-46c1-bd41-17bff2c69769" providerId="ADAL" clId="{2B95F433-4DA2-4C32-8D13-5F4CA1F3E1B6}" dt="2021-11-05T15:33:42.550" v="156" actId="113"/>
        <pc:sldMkLst>
          <pc:docMk/>
          <pc:sldMk cId="865894373" sldId="307"/>
        </pc:sldMkLst>
        <pc:spChg chg="mod">
          <ac:chgData name="Eoin Fay" userId="5069970f-b152-46c1-bd41-17bff2c69769" providerId="ADAL" clId="{2B95F433-4DA2-4C32-8D13-5F4CA1F3E1B6}" dt="2021-11-05T15:33:42.550" v="156" actId="113"/>
          <ac:spMkLst>
            <pc:docMk/>
            <pc:sldMk cId="865894373" sldId="307"/>
            <ac:spMk id="9" creationId="{842B099F-26A2-41E0-A2EC-BCEC62639BA8}"/>
          </ac:spMkLst>
        </pc:spChg>
        <pc:spChg chg="mod">
          <ac:chgData name="Eoin Fay" userId="5069970f-b152-46c1-bd41-17bff2c69769" providerId="ADAL" clId="{2B95F433-4DA2-4C32-8D13-5F4CA1F3E1B6}" dt="2021-11-05T15:33:39.338" v="154" actId="113"/>
          <ac:spMkLst>
            <pc:docMk/>
            <pc:sldMk cId="865894373" sldId="307"/>
            <ac:spMk id="11" creationId="{6B026C72-047B-4A75-BA3D-FD8225946FE2}"/>
          </ac:spMkLst>
        </pc:spChg>
        <pc:spChg chg="mod">
          <ac:chgData name="Eoin Fay" userId="5069970f-b152-46c1-bd41-17bff2c69769" providerId="ADAL" clId="{2B95F433-4DA2-4C32-8D13-5F4CA1F3E1B6}" dt="2021-11-05T15:33:41.365" v="155" actId="113"/>
          <ac:spMkLst>
            <pc:docMk/>
            <pc:sldMk cId="865894373" sldId="307"/>
            <ac:spMk id="12" creationId="{1A4531C5-FEBD-42CC-9DEE-E6CC40F0DDE0}"/>
          </ac:spMkLst>
        </pc:spChg>
      </pc:sldChg>
      <pc:sldChg chg="modSp mod">
        <pc:chgData name="Eoin Fay" userId="5069970f-b152-46c1-bd41-17bff2c69769" providerId="ADAL" clId="{2B95F433-4DA2-4C32-8D13-5F4CA1F3E1B6}" dt="2021-11-05T20:50:04.376" v="206" actId="255"/>
        <pc:sldMkLst>
          <pc:docMk/>
          <pc:sldMk cId="358438226" sldId="308"/>
        </pc:sldMkLst>
        <pc:spChg chg="mod">
          <ac:chgData name="Eoin Fay" userId="5069970f-b152-46c1-bd41-17bff2c69769" providerId="ADAL" clId="{2B95F433-4DA2-4C32-8D13-5F4CA1F3E1B6}" dt="2021-11-05T15:33:56.245" v="160" actId="113"/>
          <ac:spMkLst>
            <pc:docMk/>
            <pc:sldMk cId="358438226" sldId="308"/>
            <ac:spMk id="11" creationId="{6B026C72-047B-4A75-BA3D-FD8225946FE2}"/>
          </ac:spMkLst>
        </pc:spChg>
        <pc:spChg chg="mod">
          <ac:chgData name="Eoin Fay" userId="5069970f-b152-46c1-bd41-17bff2c69769" providerId="ADAL" clId="{2B95F433-4DA2-4C32-8D13-5F4CA1F3E1B6}" dt="2021-11-05T20:50:04.376" v="206" actId="255"/>
          <ac:spMkLst>
            <pc:docMk/>
            <pc:sldMk cId="358438226" sldId="308"/>
            <ac:spMk id="12" creationId="{E0C081B1-0E44-431E-AA38-0C4EED14432E}"/>
          </ac:spMkLst>
        </pc:spChg>
      </pc:sldChg>
      <pc:sldChg chg="addSp modSp mod">
        <pc:chgData name="Eoin Fay" userId="5069970f-b152-46c1-bd41-17bff2c69769" providerId="ADAL" clId="{2B95F433-4DA2-4C32-8D13-5F4CA1F3E1B6}" dt="2021-11-05T20:51:48.449" v="221" actId="207"/>
        <pc:sldMkLst>
          <pc:docMk/>
          <pc:sldMk cId="660199735" sldId="309"/>
        </pc:sldMkLst>
        <pc:spChg chg="mod">
          <ac:chgData name="Eoin Fay" userId="5069970f-b152-46c1-bd41-17bff2c69769" providerId="ADAL" clId="{2B95F433-4DA2-4C32-8D13-5F4CA1F3E1B6}" dt="2021-11-05T20:51:48.449" v="221" actId="207"/>
          <ac:spMkLst>
            <pc:docMk/>
            <pc:sldMk cId="660199735" sldId="309"/>
            <ac:spMk id="11" creationId="{6B026C72-047B-4A75-BA3D-FD8225946FE2}"/>
          </ac:spMkLst>
        </pc:spChg>
        <pc:spChg chg="add mod">
          <ac:chgData name="Eoin Fay" userId="5069970f-b152-46c1-bd41-17bff2c69769" providerId="ADAL" clId="{2B95F433-4DA2-4C32-8D13-5F4CA1F3E1B6}" dt="2021-11-05T20:50:50.908" v="212" actId="1076"/>
          <ac:spMkLst>
            <pc:docMk/>
            <pc:sldMk cId="660199735" sldId="309"/>
            <ac:spMk id="12" creationId="{AE01B66A-359C-487B-9620-C9AAE17D0C67}"/>
          </ac:spMkLst>
        </pc:spChg>
      </pc:sldChg>
      <pc:sldChg chg="addSp modSp mod">
        <pc:chgData name="Eoin Fay" userId="5069970f-b152-46c1-bd41-17bff2c69769" providerId="ADAL" clId="{2B95F433-4DA2-4C32-8D13-5F4CA1F3E1B6}" dt="2021-11-05T20:51:51.061" v="222" actId="207"/>
        <pc:sldMkLst>
          <pc:docMk/>
          <pc:sldMk cId="344767287" sldId="310"/>
        </pc:sldMkLst>
        <pc:spChg chg="add mod">
          <ac:chgData name="Eoin Fay" userId="5069970f-b152-46c1-bd41-17bff2c69769" providerId="ADAL" clId="{2B95F433-4DA2-4C32-8D13-5F4CA1F3E1B6}" dt="2021-11-05T20:51:32.153" v="218" actId="1076"/>
          <ac:spMkLst>
            <pc:docMk/>
            <pc:sldMk cId="344767287" sldId="310"/>
            <ac:spMk id="9" creationId="{D06545BB-B14A-49BE-9BE2-7A111282A494}"/>
          </ac:spMkLst>
        </pc:spChg>
        <pc:spChg chg="mod">
          <ac:chgData name="Eoin Fay" userId="5069970f-b152-46c1-bd41-17bff2c69769" providerId="ADAL" clId="{2B95F433-4DA2-4C32-8D13-5F4CA1F3E1B6}" dt="2021-11-05T20:51:51.061" v="222" actId="207"/>
          <ac:spMkLst>
            <pc:docMk/>
            <pc:sldMk cId="344767287" sldId="310"/>
            <ac:spMk id="11" creationId="{6B026C72-047B-4A75-BA3D-FD8225946FE2}"/>
          </ac:spMkLst>
        </pc:spChg>
      </pc:sldChg>
      <pc:sldChg chg="addSp modSp mod">
        <pc:chgData name="Eoin Fay" userId="5069970f-b152-46c1-bd41-17bff2c69769" providerId="ADAL" clId="{2B95F433-4DA2-4C32-8D13-5F4CA1F3E1B6}" dt="2021-11-05T20:51:59.133" v="224" actId="207"/>
        <pc:sldMkLst>
          <pc:docMk/>
          <pc:sldMk cId="2572648197" sldId="311"/>
        </pc:sldMkLst>
        <pc:spChg chg="add mod">
          <ac:chgData name="Eoin Fay" userId="5069970f-b152-46c1-bd41-17bff2c69769" providerId="ADAL" clId="{2B95F433-4DA2-4C32-8D13-5F4CA1F3E1B6}" dt="2021-11-05T15:36:33.872" v="177" actId="1076"/>
          <ac:spMkLst>
            <pc:docMk/>
            <pc:sldMk cId="2572648197" sldId="311"/>
            <ac:spMk id="9" creationId="{2BAB7850-CFE5-4FAF-AC92-74F9EC63BC58}"/>
          </ac:spMkLst>
        </pc:spChg>
        <pc:spChg chg="mod">
          <ac:chgData name="Eoin Fay" userId="5069970f-b152-46c1-bd41-17bff2c69769" providerId="ADAL" clId="{2B95F433-4DA2-4C32-8D13-5F4CA1F3E1B6}" dt="2021-11-05T20:51:59.133" v="224" actId="207"/>
          <ac:spMkLst>
            <pc:docMk/>
            <pc:sldMk cId="2572648197" sldId="311"/>
            <ac:spMk id="11" creationId="{6B026C72-047B-4A75-BA3D-FD8225946FE2}"/>
          </ac:spMkLst>
        </pc:spChg>
      </pc:sldChg>
      <pc:sldChg chg="modSp mod">
        <pc:chgData name="Eoin Fay" userId="5069970f-b152-46c1-bd41-17bff2c69769" providerId="ADAL" clId="{2B95F433-4DA2-4C32-8D13-5F4CA1F3E1B6}" dt="2021-11-05T20:52:57.556" v="238" actId="1076"/>
        <pc:sldMkLst>
          <pc:docMk/>
          <pc:sldMk cId="1880393145" sldId="312"/>
        </pc:sldMkLst>
        <pc:spChg chg="mod">
          <ac:chgData name="Eoin Fay" userId="5069970f-b152-46c1-bd41-17bff2c69769" providerId="ADAL" clId="{2B95F433-4DA2-4C32-8D13-5F4CA1F3E1B6}" dt="2021-11-05T20:52:57.556" v="238" actId="1076"/>
          <ac:spMkLst>
            <pc:docMk/>
            <pc:sldMk cId="1880393145" sldId="312"/>
            <ac:spMk id="11" creationId="{6B026C72-047B-4A75-BA3D-FD8225946FE2}"/>
          </ac:spMkLst>
        </pc:spChg>
      </pc:sldChg>
      <pc:sldChg chg="modSp mod">
        <pc:chgData name="Eoin Fay" userId="5069970f-b152-46c1-bd41-17bff2c69769" providerId="ADAL" clId="{2B95F433-4DA2-4C32-8D13-5F4CA1F3E1B6}" dt="2021-11-05T20:50:20.433" v="209" actId="255"/>
        <pc:sldMkLst>
          <pc:docMk/>
          <pc:sldMk cId="1926058044" sldId="313"/>
        </pc:sldMkLst>
        <pc:spChg chg="mod">
          <ac:chgData name="Eoin Fay" userId="5069970f-b152-46c1-bd41-17bff2c69769" providerId="ADAL" clId="{2B95F433-4DA2-4C32-8D13-5F4CA1F3E1B6}" dt="2021-11-05T20:50:20.433" v="209" actId="255"/>
          <ac:spMkLst>
            <pc:docMk/>
            <pc:sldMk cId="1926058044" sldId="313"/>
            <ac:spMk id="11" creationId="{6B026C72-047B-4A75-BA3D-FD8225946FE2}"/>
          </ac:spMkLst>
        </pc:spChg>
      </pc:sldChg>
      <pc:sldChg chg="add">
        <pc:chgData name="Eoin Fay" userId="5069970f-b152-46c1-bd41-17bff2c69769" providerId="ADAL" clId="{2B95F433-4DA2-4C32-8D13-5F4CA1F3E1B6}" dt="2021-11-05T20:29:03.506" v="201"/>
        <pc:sldMkLst>
          <pc:docMk/>
          <pc:sldMk cId="4208878559" sldId="314"/>
        </pc:sldMkLst>
      </pc:sldChg>
      <pc:sldChg chg="modSp mod">
        <pc:chgData name="Eoin Fay" userId="5069970f-b152-46c1-bd41-17bff2c69769" providerId="ADAL" clId="{2B95F433-4DA2-4C32-8D13-5F4CA1F3E1B6}" dt="2021-11-05T20:50:09.136" v="207" actId="1076"/>
        <pc:sldMkLst>
          <pc:docMk/>
          <pc:sldMk cId="4125879210" sldId="317"/>
        </pc:sldMkLst>
        <pc:spChg chg="mod">
          <ac:chgData name="Eoin Fay" userId="5069970f-b152-46c1-bd41-17bff2c69769" providerId="ADAL" clId="{2B95F433-4DA2-4C32-8D13-5F4CA1F3E1B6}" dt="2021-11-05T20:50:09.136" v="207" actId="1076"/>
          <ac:spMkLst>
            <pc:docMk/>
            <pc:sldMk cId="4125879210" sldId="317"/>
            <ac:spMk id="11" creationId="{6B026C72-047B-4A75-BA3D-FD8225946FE2}"/>
          </ac:spMkLst>
        </pc:spChg>
      </pc:sldChg>
      <pc:sldChg chg="modSp mod">
        <pc:chgData name="Eoin Fay" userId="5069970f-b152-46c1-bd41-17bff2c69769" providerId="ADAL" clId="{2B95F433-4DA2-4C32-8D13-5F4CA1F3E1B6}" dt="2021-11-05T20:51:45.587" v="220" actId="207"/>
        <pc:sldMkLst>
          <pc:docMk/>
          <pc:sldMk cId="2999087795" sldId="318"/>
        </pc:sldMkLst>
        <pc:spChg chg="mod">
          <ac:chgData name="Eoin Fay" userId="5069970f-b152-46c1-bd41-17bff2c69769" providerId="ADAL" clId="{2B95F433-4DA2-4C32-8D13-5F4CA1F3E1B6}" dt="2021-11-05T20:51:45.587" v="220" actId="207"/>
          <ac:spMkLst>
            <pc:docMk/>
            <pc:sldMk cId="2999087795" sldId="318"/>
            <ac:spMk id="11" creationId="{6B026C72-047B-4A75-BA3D-FD8225946FE2}"/>
          </ac:spMkLst>
        </pc:spChg>
      </pc:sldChg>
      <pc:sldChg chg="modSp mod">
        <pc:chgData name="Eoin Fay" userId="5069970f-b152-46c1-bd41-17bff2c69769" providerId="ADAL" clId="{2B95F433-4DA2-4C32-8D13-5F4CA1F3E1B6}" dt="2021-11-05T20:51:55.841" v="223" actId="207"/>
        <pc:sldMkLst>
          <pc:docMk/>
          <pc:sldMk cId="2160414188" sldId="319"/>
        </pc:sldMkLst>
        <pc:spChg chg="mod">
          <ac:chgData name="Eoin Fay" userId="5069970f-b152-46c1-bd41-17bff2c69769" providerId="ADAL" clId="{2B95F433-4DA2-4C32-8D13-5F4CA1F3E1B6}" dt="2021-11-05T20:51:55.841" v="223" actId="207"/>
          <ac:spMkLst>
            <pc:docMk/>
            <pc:sldMk cId="2160414188" sldId="319"/>
            <ac:spMk id="11" creationId="{6B026C72-047B-4A75-BA3D-FD8225946FE2}"/>
          </ac:spMkLst>
        </pc:spChg>
      </pc:sldChg>
      <pc:sldChg chg="modSp mod">
        <pc:chgData name="Eoin Fay" userId="5069970f-b152-46c1-bd41-17bff2c69769" providerId="ADAL" clId="{2B95F433-4DA2-4C32-8D13-5F4CA1F3E1B6}" dt="2021-11-05T20:52:11.834" v="229" actId="1076"/>
        <pc:sldMkLst>
          <pc:docMk/>
          <pc:sldMk cId="3728803552" sldId="320"/>
        </pc:sldMkLst>
        <pc:spChg chg="mod">
          <ac:chgData name="Eoin Fay" userId="5069970f-b152-46c1-bd41-17bff2c69769" providerId="ADAL" clId="{2B95F433-4DA2-4C32-8D13-5F4CA1F3E1B6}" dt="2021-11-05T20:52:11.834" v="229" actId="1076"/>
          <ac:spMkLst>
            <pc:docMk/>
            <pc:sldMk cId="3728803552" sldId="320"/>
            <ac:spMk id="11" creationId="{6B026C72-047B-4A75-BA3D-FD8225946FE2}"/>
          </ac:spMkLst>
        </pc:spChg>
      </pc:sldChg>
      <pc:sldChg chg="modSp mod">
        <pc:chgData name="Eoin Fay" userId="5069970f-b152-46c1-bd41-17bff2c69769" providerId="ADAL" clId="{2B95F433-4DA2-4C32-8D13-5F4CA1F3E1B6}" dt="2021-11-05T20:52:21.394" v="232" actId="255"/>
        <pc:sldMkLst>
          <pc:docMk/>
          <pc:sldMk cId="2120012162" sldId="321"/>
        </pc:sldMkLst>
        <pc:spChg chg="mod">
          <ac:chgData name="Eoin Fay" userId="5069970f-b152-46c1-bd41-17bff2c69769" providerId="ADAL" clId="{2B95F433-4DA2-4C32-8D13-5F4CA1F3E1B6}" dt="2021-11-05T20:52:21.394" v="232" actId="255"/>
          <ac:spMkLst>
            <pc:docMk/>
            <pc:sldMk cId="2120012162" sldId="321"/>
            <ac:spMk id="11" creationId="{6B026C72-047B-4A75-BA3D-FD8225946FE2}"/>
          </ac:spMkLst>
        </pc:spChg>
      </pc:sldChg>
      <pc:sldChg chg="modSp mod">
        <pc:chgData name="Eoin Fay" userId="5069970f-b152-46c1-bd41-17bff2c69769" providerId="ADAL" clId="{2B95F433-4DA2-4C32-8D13-5F4CA1F3E1B6}" dt="2021-11-05T20:53:27.091" v="245" actId="255"/>
        <pc:sldMkLst>
          <pc:docMk/>
          <pc:sldMk cId="1931967208" sldId="322"/>
        </pc:sldMkLst>
        <pc:spChg chg="mod">
          <ac:chgData name="Eoin Fay" userId="5069970f-b152-46c1-bd41-17bff2c69769" providerId="ADAL" clId="{2B95F433-4DA2-4C32-8D13-5F4CA1F3E1B6}" dt="2021-11-05T20:53:27.091" v="245" actId="255"/>
          <ac:spMkLst>
            <pc:docMk/>
            <pc:sldMk cId="1931967208" sldId="322"/>
            <ac:spMk id="11" creationId="{6B026C72-047B-4A75-BA3D-FD8225946FE2}"/>
          </ac:spMkLst>
        </pc:spChg>
      </pc:sldChg>
      <pc:sldChg chg="modSp add mod">
        <pc:chgData name="Eoin Fay" userId="5069970f-b152-46c1-bd41-17bff2c69769" providerId="ADAL" clId="{2B95F433-4DA2-4C32-8D13-5F4CA1F3E1B6}" dt="2021-11-05T20:53:11.857" v="242" actId="1076"/>
        <pc:sldMkLst>
          <pc:docMk/>
          <pc:sldMk cId="2183496916" sldId="323"/>
        </pc:sldMkLst>
        <pc:spChg chg="mod">
          <ac:chgData name="Eoin Fay" userId="5069970f-b152-46c1-bd41-17bff2c69769" providerId="ADAL" clId="{2B95F433-4DA2-4C32-8D13-5F4CA1F3E1B6}" dt="2021-11-05T20:53:11.857" v="242" actId="1076"/>
          <ac:spMkLst>
            <pc:docMk/>
            <pc:sldMk cId="2183496916" sldId="323"/>
            <ac:spMk id="11" creationId="{6B026C72-047B-4A75-BA3D-FD8225946F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25E8D-EBE2-4023-840B-DCAD157645EB}"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BA063-5981-461B-8AF7-82BE3BD152FA}" type="slidenum">
              <a:rPr lang="en-US" smtClean="0"/>
              <a:t>‹#›</a:t>
            </a:fld>
            <a:endParaRPr lang="en-US"/>
          </a:p>
        </p:txBody>
      </p:sp>
    </p:spTree>
    <p:extLst>
      <p:ext uri="{BB962C8B-B14F-4D97-AF65-F5344CB8AC3E}">
        <p14:creationId xmlns:p14="http://schemas.microsoft.com/office/powerpoint/2010/main" val="147328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FBA063-5981-461B-8AF7-82BE3BD152FA}" type="slidenum">
              <a:rPr lang="en-US" smtClean="0"/>
              <a:t>16</a:t>
            </a:fld>
            <a:endParaRPr lang="en-US"/>
          </a:p>
        </p:txBody>
      </p:sp>
    </p:spTree>
    <p:extLst>
      <p:ext uri="{BB962C8B-B14F-4D97-AF65-F5344CB8AC3E}">
        <p14:creationId xmlns:p14="http://schemas.microsoft.com/office/powerpoint/2010/main" val="2044906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FBA063-5981-461B-8AF7-82BE3BD152FA}" type="slidenum">
              <a:rPr lang="en-US" smtClean="0"/>
              <a:t>17</a:t>
            </a:fld>
            <a:endParaRPr lang="en-US"/>
          </a:p>
        </p:txBody>
      </p:sp>
    </p:spTree>
    <p:extLst>
      <p:ext uri="{BB962C8B-B14F-4D97-AF65-F5344CB8AC3E}">
        <p14:creationId xmlns:p14="http://schemas.microsoft.com/office/powerpoint/2010/main" val="243549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FBA063-5981-461B-8AF7-82BE3BD152FA}" type="slidenum">
              <a:rPr lang="en-US" smtClean="0"/>
              <a:t>18</a:t>
            </a:fld>
            <a:endParaRPr lang="en-US"/>
          </a:p>
        </p:txBody>
      </p:sp>
    </p:spTree>
    <p:extLst>
      <p:ext uri="{BB962C8B-B14F-4D97-AF65-F5344CB8AC3E}">
        <p14:creationId xmlns:p14="http://schemas.microsoft.com/office/powerpoint/2010/main" val="13381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ED10050-3920-4E2D-92AF-84C262D881AF}" type="slidenum">
              <a:rPr lang="en-CA" smtClean="0"/>
              <a:t>22</a:t>
            </a:fld>
            <a:endParaRPr lang="en-CA"/>
          </a:p>
        </p:txBody>
      </p:sp>
    </p:spTree>
    <p:extLst>
      <p:ext uri="{BB962C8B-B14F-4D97-AF65-F5344CB8AC3E}">
        <p14:creationId xmlns:p14="http://schemas.microsoft.com/office/powerpoint/2010/main" val="332388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CC8F-3B31-46B0-B55A-11A26AE58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D5A2EF-C829-4B16-8D26-9212D9016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55DD39-1CF7-4C9A-9542-009AC572FAF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A624FC36-1C32-4FB2-9514-30408EDB3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777D22-CF00-4241-BD8F-EE7B1988C508}"/>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5851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D7E6-A11C-4BD9-A62D-C9478E6DFC0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B79941-C479-4E1B-AEE1-CFDA80FB3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4CCEEE-2C51-4C51-A0FC-998CA4A540B7}"/>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1B1C36A8-BA6D-496E-9984-2233D59CBD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D73B93-2AC3-4EB8-8A4F-CF29202DB606}"/>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47455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41F99-E2BA-4721-B8E0-03AD3DA50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931F85-6DFD-44B6-AE35-2F039DF74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34875F-42A3-4503-97BF-677AB56F4573}"/>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F3BF35DC-1232-44CC-AA99-7E2080BCA2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B2CF06-3142-40A7-8DDD-8AD55083884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1942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118-43FB-4B39-9605-31225F0A63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BF0420-FFB1-4737-ACBB-1CDD339FB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5F56B1-80E0-4C0F-9013-195B2E90D4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C8017999-3220-4373-94DE-D5BD36CA82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1E621A-0727-4627-BAD9-A0B5122259EE}"/>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842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88A9-0529-482C-8BD2-5C91D7437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CB83569-C60A-49FE-99AB-9EC5E99F4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D7E3B-A555-4F4B-BD91-FA5EA3F54D92}"/>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D084F445-92FC-4611-AEB1-50F0751AB7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CB4E36-939C-4EF6-AA4F-ECA956DE1E2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1379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6BE-46B6-46A6-BBDF-CFE4AE5AAA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52A8E-1932-42B0-83CF-282813912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7FF240-1E33-4B5C-810D-D8424EEAE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95F708-403B-4417-BD80-2B874E401ADF}"/>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DA84F87A-7EFF-4B4D-805A-840CF03EBD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48DAAE-83FC-4A21-8541-DCA74A2DB7D1}"/>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4049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D-4BB6-41FA-AF5A-88606DB8AA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F4A6754-2E7D-44B2-8D82-203374BD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BC6F7-33D8-4997-98A3-EEAF64D2F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6BD5973-3282-4563-B5C5-B9E35A436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34613-A397-4432-8678-B23D3A622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AB204B-864A-4359-9569-2D449D9FBF80}"/>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8" name="Footer Placeholder 7">
            <a:extLst>
              <a:ext uri="{FF2B5EF4-FFF2-40B4-BE49-F238E27FC236}">
                <a16:creationId xmlns:a16="http://schemas.microsoft.com/office/drawing/2014/main" id="{E72CFAEB-2C6D-4FE7-903C-5FA22FEC88D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710E47-4634-4032-BD86-4BFD2725AB70}"/>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19330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9813-A820-4020-8EF5-0DE7A56ABF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FE2F0-1960-4A43-BB64-A0B8DBA39B8D}"/>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4" name="Footer Placeholder 3">
            <a:extLst>
              <a:ext uri="{FF2B5EF4-FFF2-40B4-BE49-F238E27FC236}">
                <a16:creationId xmlns:a16="http://schemas.microsoft.com/office/drawing/2014/main" id="{04EFB129-FB29-4D40-B0E5-A76CC4E89B3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67C520-449C-435E-ACD0-B2E5264FD9F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3877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F5A92-21F3-4B53-AB18-22A1AD7C462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3" name="Footer Placeholder 2">
            <a:extLst>
              <a:ext uri="{FF2B5EF4-FFF2-40B4-BE49-F238E27FC236}">
                <a16:creationId xmlns:a16="http://schemas.microsoft.com/office/drawing/2014/main" id="{7D21BE7C-A692-428F-BD2D-7AC002829B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2EB85D-2D7B-47D0-9124-6101B40C8BA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0256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95B2-D916-4E6C-846D-A813A1B36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D7855D-7691-4F0B-9741-486E092F5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4023BA-23A4-44AC-84F9-B03FBC1E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6242E-3A0F-484F-83FF-7D27ABEED2CE}"/>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6035C97F-97C9-4948-AA91-4FB0B65679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51E24A-781E-43E3-B984-90CDF08E83B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986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4124-DA00-4AD6-9C0F-61E37D30F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EE7E69-FA65-4748-B0C5-2DD4F3BCF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1E7F3DF-C603-4F30-9916-7661807B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72B2E-341F-43A2-AA6F-9F2D4415DA95}"/>
              </a:ext>
            </a:extLst>
          </p:cNvPr>
          <p:cNvSpPr>
            <a:spLocks noGrp="1"/>
          </p:cNvSpPr>
          <p:nvPr>
            <p:ph type="dt" sz="half" idx="10"/>
          </p:nvPr>
        </p:nvSpPr>
        <p:spPr/>
        <p:txBody>
          <a:bodyPr/>
          <a:lstStyle/>
          <a:p>
            <a:fld id="{58F8B1E6-0706-445C-A3F5-EEEA3E50B7AF}" type="datetimeFigureOut">
              <a:rPr lang="en-CA" smtClean="0"/>
              <a:t>2021-11-05</a:t>
            </a:fld>
            <a:endParaRPr lang="en-CA"/>
          </a:p>
        </p:txBody>
      </p:sp>
      <p:sp>
        <p:nvSpPr>
          <p:cNvPr id="6" name="Footer Placeholder 5">
            <a:extLst>
              <a:ext uri="{FF2B5EF4-FFF2-40B4-BE49-F238E27FC236}">
                <a16:creationId xmlns:a16="http://schemas.microsoft.com/office/drawing/2014/main" id="{9311C926-9911-41C0-95B9-64D7E50674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428CA8-C383-48D0-9AF5-D4A84093363D}"/>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970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53CD7-55B8-46E6-9279-C7BA6950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6F8EBD-2667-4DE6-A3E6-4EA3359C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96FDE5-5188-444E-AD38-F9B293900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8B1E6-0706-445C-A3F5-EEEA3E50B7AF}" type="datetimeFigureOut">
              <a:rPr lang="en-CA" smtClean="0"/>
              <a:t>2021-11-05</a:t>
            </a:fld>
            <a:endParaRPr lang="en-CA"/>
          </a:p>
        </p:txBody>
      </p:sp>
      <p:sp>
        <p:nvSpPr>
          <p:cNvPr id="5" name="Footer Placeholder 4">
            <a:extLst>
              <a:ext uri="{FF2B5EF4-FFF2-40B4-BE49-F238E27FC236}">
                <a16:creationId xmlns:a16="http://schemas.microsoft.com/office/drawing/2014/main" id="{0C357206-25B4-4CA0-B9AE-07F080717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9C58B3-D5FA-498C-AC9C-7FA786089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8AE4C-4CE8-4961-8EE1-44EAFD61B24D}" type="slidenum">
              <a:rPr lang="en-CA" smtClean="0"/>
              <a:t>‹#›</a:t>
            </a:fld>
            <a:endParaRPr lang="en-CA"/>
          </a:p>
        </p:txBody>
      </p:sp>
    </p:spTree>
    <p:extLst>
      <p:ext uri="{BB962C8B-B14F-4D97-AF65-F5344CB8AC3E}">
        <p14:creationId xmlns:p14="http://schemas.microsoft.com/office/powerpoint/2010/main" val="108118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ign, outdoor&#10;&#10;Description automatically generated">
            <a:extLst>
              <a:ext uri="{FF2B5EF4-FFF2-40B4-BE49-F238E27FC236}">
                <a16:creationId xmlns:a16="http://schemas.microsoft.com/office/drawing/2014/main" id="{4CE3C0A3-210E-4BFF-865E-EE8AA00CA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827" y="792214"/>
            <a:ext cx="5168758" cy="5273571"/>
          </a:xfrm>
          <a:prstGeom prst="rect">
            <a:avLst/>
          </a:prstGeom>
        </p:spPr>
      </p:pic>
      <p:sp>
        <p:nvSpPr>
          <p:cNvPr id="10" name="Rectangle 9">
            <a:extLst>
              <a:ext uri="{FF2B5EF4-FFF2-40B4-BE49-F238E27FC236}">
                <a16:creationId xmlns:a16="http://schemas.microsoft.com/office/drawing/2014/main" id="{3050BA75-B730-4ED5-923D-30097FA27C1B}"/>
              </a:ext>
            </a:extLst>
          </p:cNvPr>
          <p:cNvSpPr/>
          <p:nvPr/>
        </p:nvSpPr>
        <p:spPr>
          <a:xfrm>
            <a:off x="743415" y="1014562"/>
            <a:ext cx="4882057" cy="4827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mo" panose="020B0604020202020204" pitchFamily="34" charset="0"/>
              <a:ea typeface="Arimo" panose="020B0604020202020204" pitchFamily="34" charset="0"/>
              <a:cs typeface="Arimo" panose="020B0604020202020204" pitchFamily="34" charset="0"/>
            </a:endParaRPr>
          </a:p>
        </p:txBody>
      </p:sp>
      <p:sp>
        <p:nvSpPr>
          <p:cNvPr id="8" name="TextBox 7">
            <a:extLst>
              <a:ext uri="{FF2B5EF4-FFF2-40B4-BE49-F238E27FC236}">
                <a16:creationId xmlns:a16="http://schemas.microsoft.com/office/drawing/2014/main" id="{55BBAD13-BC3D-42ED-A777-C4EC61BA6142}"/>
              </a:ext>
            </a:extLst>
          </p:cNvPr>
          <p:cNvSpPr txBox="1"/>
          <p:nvPr/>
        </p:nvSpPr>
        <p:spPr>
          <a:xfrm>
            <a:off x="892059" y="896113"/>
            <a:ext cx="5203941" cy="3785652"/>
          </a:xfrm>
          <a:prstGeom prst="rect">
            <a:avLst/>
          </a:prstGeom>
          <a:noFill/>
        </p:spPr>
        <p:txBody>
          <a:bodyPr wrap="square" rtlCol="0">
            <a:spAutoFit/>
          </a:bodyPr>
          <a:lstStyle/>
          <a:p>
            <a:pPr algn="ctr"/>
            <a:r>
              <a:rPr lang="en-US" sz="6000" b="1">
                <a:solidFill>
                  <a:srgbClr val="09426A"/>
                </a:solidFill>
                <a:latin typeface="Arimo" panose="020B0604020202020204" pitchFamily="34" charset="0"/>
                <a:ea typeface="Arimo" panose="020B0604020202020204" pitchFamily="34" charset="0"/>
                <a:cs typeface="Arimo" panose="020B0604020202020204" pitchFamily="34" charset="0"/>
              </a:rPr>
              <a:t>Value Report Presentation Best Practices</a:t>
            </a:r>
            <a:endParaRPr lang="en-CA" sz="6000" b="1">
              <a:solidFill>
                <a:srgbClr val="09426A"/>
              </a:solidFill>
              <a:latin typeface="Arimo" panose="020B0604020202020204" pitchFamily="34" charset="0"/>
              <a:ea typeface="Arimo" panose="020B0604020202020204" pitchFamily="34" charset="0"/>
              <a:cs typeface="Arimo" panose="020B0604020202020204" pitchFamily="34" charset="0"/>
            </a:endParaRPr>
          </a:p>
        </p:txBody>
      </p:sp>
      <p:sp>
        <p:nvSpPr>
          <p:cNvPr id="13" name="TextBox 12">
            <a:extLst>
              <a:ext uri="{FF2B5EF4-FFF2-40B4-BE49-F238E27FC236}">
                <a16:creationId xmlns:a16="http://schemas.microsoft.com/office/drawing/2014/main" id="{0A8C7AFA-1C78-4CD3-AF5B-D54A98E2754C}"/>
              </a:ext>
            </a:extLst>
          </p:cNvPr>
          <p:cNvSpPr txBox="1"/>
          <p:nvPr/>
        </p:nvSpPr>
        <p:spPr>
          <a:xfrm>
            <a:off x="762984" y="4918663"/>
            <a:ext cx="5462089" cy="923330"/>
          </a:xfrm>
          <a:prstGeom prst="rect">
            <a:avLst/>
          </a:prstGeom>
          <a:noFill/>
        </p:spPr>
        <p:txBody>
          <a:bodyPr wrap="square" rtlCol="0">
            <a:spAutoFit/>
          </a:bodyPr>
          <a:lstStyle/>
          <a:p>
            <a:pPr algn="ctr"/>
            <a:r>
              <a:rPr lang="en-US" sz="5400" b="1">
                <a:solidFill>
                  <a:srgbClr val="09426A"/>
                </a:solidFill>
                <a:latin typeface="Arimo" panose="020B0604020202020204" pitchFamily="34" charset="0"/>
                <a:ea typeface="Arimo" panose="020B0604020202020204" pitchFamily="34" charset="0"/>
                <a:cs typeface="Arimo" panose="020B0604020202020204" pitchFamily="34" charset="0"/>
              </a:rPr>
              <a:t>Mick Wienholt</a:t>
            </a:r>
          </a:p>
        </p:txBody>
      </p:sp>
    </p:spTree>
    <p:extLst>
      <p:ext uri="{BB962C8B-B14F-4D97-AF65-F5344CB8AC3E}">
        <p14:creationId xmlns:p14="http://schemas.microsoft.com/office/powerpoint/2010/main" val="367693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10</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797899" y="660601"/>
            <a:ext cx="10596202" cy="4672388"/>
          </a:xfrm>
          <a:prstGeom prst="rect">
            <a:avLst/>
          </a:prstGeom>
          <a:noFill/>
        </p:spPr>
        <p:txBody>
          <a:bodyPr wrap="square" lIns="288000" tIns="180000" rIns="288000" bIns="180000" rtlCol="0">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Current Configuration</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Explain that we’re going to review what you currently have and then discuss our recommendation</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Highlight current costs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Highlight key points such as early term fee (ETF), contract term, contract end date, etc.</a:t>
            </a:r>
          </a:p>
        </p:txBody>
      </p:sp>
    </p:spTree>
    <p:extLst>
      <p:ext uri="{BB962C8B-B14F-4D97-AF65-F5344CB8AC3E}">
        <p14:creationId xmlns:p14="http://schemas.microsoft.com/office/powerpoint/2010/main" val="412587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11</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0" y="7502"/>
            <a:ext cx="11448468" cy="6457492"/>
          </a:xfrm>
          <a:prstGeom prst="rect">
            <a:avLst/>
          </a:prstGeom>
          <a:noFill/>
        </p:spPr>
        <p:txBody>
          <a:bodyPr wrap="square" lIns="288000" tIns="180000" rIns="288000" bIns="180000" rtlCol="0">
            <a:spAutoFit/>
          </a:bodyPr>
          <a:lstStyle/>
          <a:p>
            <a:pPr marL="742950" lvl="1" indent="-285750" algn="just" defTabSz="457200">
              <a:spcBef>
                <a:spcPct val="0"/>
              </a:spcBef>
              <a:buFontTx/>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Do NOT read the document, instead speak to the content</a:t>
            </a:r>
          </a:p>
          <a:p>
            <a:pPr marL="742950" lvl="1" indent="-285750" algn="just" defTabSz="457200">
              <a:spcBef>
                <a:spcPct val="0"/>
              </a:spcBef>
              <a:buFontTx/>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Check for accuracy: “All of your current configuration is based on the data, invoices, and contracts so we know it’s accurate. That said, to the best of your knowledge does it look like what you believe to be your current state?”</a:t>
            </a:r>
          </a:p>
          <a:p>
            <a:pPr marL="1200150" lvl="2" indent="-285750" algn="just" defTabSz="457200">
              <a:spcBef>
                <a:spcPct val="0"/>
              </a:spcBef>
              <a:buFontTx/>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 are wanting them to tell you that you’re correct, which affirms your level of expertise </a:t>
            </a:r>
          </a:p>
        </p:txBody>
      </p:sp>
    </p:spTree>
    <p:extLst>
      <p:ext uri="{BB962C8B-B14F-4D97-AF65-F5344CB8AC3E}">
        <p14:creationId xmlns:p14="http://schemas.microsoft.com/office/powerpoint/2010/main" val="19260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12</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876288" y="1031251"/>
            <a:ext cx="10439423" cy="4795498"/>
          </a:xfrm>
          <a:prstGeom prst="rect">
            <a:avLst/>
          </a:prstGeom>
          <a:noFill/>
          <a:ln>
            <a:noFill/>
          </a:ln>
        </p:spPr>
        <p:txBody>
          <a:bodyPr wrap="square" lIns="108000" tIns="180000" rIns="360000" bIns="180000" rtlCol="0">
            <a:spAutoFit/>
          </a:bodyPr>
          <a:lstStyle/>
          <a:p>
            <a:pPr marL="742950" lvl="1" indent="-285750" algn="just" defTabSz="457200">
              <a:spcBef>
                <a:spcPct val="0"/>
              </a:spcBef>
              <a:buFont typeface="Arial" panose="020B0604020202020204" pitchFamily="34" charset="0"/>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Explain the main elements of Option A as they relate to the main elements of the Current Configuration</a:t>
            </a:r>
          </a:p>
          <a:p>
            <a:pPr marL="742950" lvl="1" indent="-285750" algn="just" defTabSz="457200">
              <a:spcBef>
                <a:spcPct val="0"/>
              </a:spcBef>
              <a:buFont typeface="Arial" panose="020B0604020202020204" pitchFamily="34" charset="0"/>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Highlight new costs and key points such as early term fee (ETF), contract term, contract end date, etc.</a:t>
            </a:r>
          </a:p>
          <a:p>
            <a:pPr marL="742950" lvl="1" indent="-285750" algn="just" defTabSz="457200">
              <a:spcBef>
                <a:spcPct val="0"/>
              </a:spcBef>
              <a:buFont typeface="Arial" panose="020B0604020202020204" pitchFamily="34" charset="0"/>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Do NOT read the document, instead speak to the content</a:t>
            </a:r>
          </a:p>
        </p:txBody>
      </p:sp>
      <p:sp>
        <p:nvSpPr>
          <p:cNvPr id="12" name="TextBox 11">
            <a:extLst>
              <a:ext uri="{FF2B5EF4-FFF2-40B4-BE49-F238E27FC236}">
                <a16:creationId xmlns:a16="http://schemas.microsoft.com/office/drawing/2014/main" id="{AE01B66A-359C-487B-9620-C9AAE17D0C67}"/>
              </a:ext>
            </a:extLst>
          </p:cNvPr>
          <p:cNvSpPr txBox="1"/>
          <p:nvPr/>
        </p:nvSpPr>
        <p:spPr>
          <a:xfrm>
            <a:off x="876288" y="405392"/>
            <a:ext cx="6096000"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A</a:t>
            </a:r>
          </a:p>
        </p:txBody>
      </p:sp>
    </p:spTree>
    <p:extLst>
      <p:ext uri="{BB962C8B-B14F-4D97-AF65-F5344CB8AC3E}">
        <p14:creationId xmlns:p14="http://schemas.microsoft.com/office/powerpoint/2010/main" val="2999087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13</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752756" y="722168"/>
            <a:ext cx="10722771" cy="5718828"/>
          </a:xfrm>
          <a:prstGeom prst="rect">
            <a:avLst/>
          </a:prstGeom>
          <a:noFill/>
        </p:spPr>
        <p:txBody>
          <a:bodyPr wrap="square" lIns="108000" tIns="180000" rIns="360000" bIns="180000" rtlCol="0">
            <a:spAutoFit/>
          </a:bodyPr>
          <a:lstStyle/>
          <a:p>
            <a:pPr marL="742950" lvl="1" indent="-285750" algn="just" defTabSz="457200">
              <a:spcBef>
                <a:spcPct val="0"/>
              </a:spcBef>
              <a:buFont typeface="Arial" panose="020B0604020202020204" pitchFamily="34" charset="0"/>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Check for understanding: “Option A is our best recommendation. I want to ensure you have what you need to make an informed decision and to understand this option compared to the other options, which I’ll show you in a moment. Before we move on to Option B, what questions do you have?</a:t>
            </a:r>
          </a:p>
          <a:p>
            <a:pPr marL="1200150" lvl="2" indent="-285750" algn="just" defTabSz="457200">
              <a:spcBef>
                <a:spcPct val="0"/>
              </a:spcBef>
              <a:buFont typeface="Arial" panose="020B0604020202020204" pitchFamily="34" charset="0"/>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 are wanting the client to put any questions, concerns, objections on the table now</a:t>
            </a:r>
          </a:p>
        </p:txBody>
      </p:sp>
      <p:sp>
        <p:nvSpPr>
          <p:cNvPr id="12" name="TextBox 11">
            <a:extLst>
              <a:ext uri="{FF2B5EF4-FFF2-40B4-BE49-F238E27FC236}">
                <a16:creationId xmlns:a16="http://schemas.microsoft.com/office/drawing/2014/main" id="{AE01B66A-359C-487B-9620-C9AAE17D0C67}"/>
              </a:ext>
            </a:extLst>
          </p:cNvPr>
          <p:cNvSpPr txBox="1"/>
          <p:nvPr/>
        </p:nvSpPr>
        <p:spPr>
          <a:xfrm>
            <a:off x="667914" y="115697"/>
            <a:ext cx="6261458"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A</a:t>
            </a:r>
          </a:p>
        </p:txBody>
      </p:sp>
    </p:spTree>
    <p:extLst>
      <p:ext uri="{BB962C8B-B14F-4D97-AF65-F5344CB8AC3E}">
        <p14:creationId xmlns:p14="http://schemas.microsoft.com/office/powerpoint/2010/main" val="66019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14</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04625" y="941610"/>
            <a:ext cx="11382749" cy="4974779"/>
          </a:xfrm>
          <a:prstGeom prst="rect">
            <a:avLst/>
          </a:prstGeom>
          <a:noFill/>
        </p:spPr>
        <p:txBody>
          <a:bodyPr wrap="square" lIns="108000" tIns="180000" rIns="360000" bIns="180000" rtlCol="0">
            <a:no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pPr lvl="1"/>
            <a:r>
              <a:rPr lang="en-US" sz="3600" b="1"/>
              <a:t>Explain how Option B fits into the mix by providing context</a:t>
            </a:r>
          </a:p>
          <a:p>
            <a:pPr lvl="2"/>
            <a:r>
              <a:rPr lang="en-US" sz="3400" b="1"/>
              <a:t>Example: Option A is the greatest amount of savings, but its with a national card processor. Here in Option B the savings is slightly lower, but the processor is local to you.</a:t>
            </a:r>
          </a:p>
          <a:p>
            <a:pPr lvl="1"/>
            <a:r>
              <a:rPr lang="en-US" sz="3600" b="1"/>
              <a:t>Explain the main elements of Option B as they relate to the main elements of the Current Configuration</a:t>
            </a:r>
          </a:p>
        </p:txBody>
      </p:sp>
      <p:sp>
        <p:nvSpPr>
          <p:cNvPr id="9" name="TextBox 8">
            <a:extLst>
              <a:ext uri="{FF2B5EF4-FFF2-40B4-BE49-F238E27FC236}">
                <a16:creationId xmlns:a16="http://schemas.microsoft.com/office/drawing/2014/main" id="{D06545BB-B14A-49BE-9BE2-7A111282A494}"/>
              </a:ext>
            </a:extLst>
          </p:cNvPr>
          <p:cNvSpPr txBox="1"/>
          <p:nvPr/>
        </p:nvSpPr>
        <p:spPr>
          <a:xfrm>
            <a:off x="404625" y="305613"/>
            <a:ext cx="6096000"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B</a:t>
            </a:r>
          </a:p>
        </p:txBody>
      </p:sp>
    </p:spTree>
    <p:extLst>
      <p:ext uri="{BB962C8B-B14F-4D97-AF65-F5344CB8AC3E}">
        <p14:creationId xmlns:p14="http://schemas.microsoft.com/office/powerpoint/2010/main" val="34476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15</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770854" y="871526"/>
            <a:ext cx="10405193" cy="5091331"/>
          </a:xfrm>
          <a:prstGeom prst="rect">
            <a:avLst/>
          </a:prstGeom>
          <a:noFill/>
        </p:spPr>
        <p:txBody>
          <a:bodyPr wrap="square" lIns="108000" tIns="180000" rIns="360000" bIns="180000" rtlCol="0">
            <a:no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pPr lvl="1"/>
            <a:r>
              <a:rPr lang="en-US" sz="3600" b="1"/>
              <a:t>Highlight new costs and key points such as early term fee (ETF), contract term, contract end date, etc.</a:t>
            </a:r>
          </a:p>
          <a:p>
            <a:pPr lvl="1"/>
            <a:r>
              <a:rPr lang="en-US" sz="3600" b="1"/>
              <a:t>Do NOT read the document, instead speak to the content</a:t>
            </a:r>
          </a:p>
          <a:p>
            <a:pPr lvl="1"/>
            <a:r>
              <a:rPr lang="en-US" sz="3600" b="1"/>
              <a:t>Check for understanding: “What questions do you have?</a:t>
            </a:r>
          </a:p>
          <a:p>
            <a:pPr lvl="2"/>
            <a:r>
              <a:rPr lang="en-US" sz="3200" b="1"/>
              <a:t>You are wanting the client to put any questions, concerns, objections on the table now</a:t>
            </a:r>
          </a:p>
        </p:txBody>
      </p:sp>
      <p:sp>
        <p:nvSpPr>
          <p:cNvPr id="9" name="TextBox 8">
            <a:extLst>
              <a:ext uri="{FF2B5EF4-FFF2-40B4-BE49-F238E27FC236}">
                <a16:creationId xmlns:a16="http://schemas.microsoft.com/office/drawing/2014/main" id="{D06545BB-B14A-49BE-9BE2-7A111282A494}"/>
              </a:ext>
            </a:extLst>
          </p:cNvPr>
          <p:cNvSpPr txBox="1"/>
          <p:nvPr/>
        </p:nvSpPr>
        <p:spPr>
          <a:xfrm>
            <a:off x="770854" y="188544"/>
            <a:ext cx="6096000"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B</a:t>
            </a:r>
          </a:p>
        </p:txBody>
      </p:sp>
    </p:spTree>
    <p:extLst>
      <p:ext uri="{BB962C8B-B14F-4D97-AF65-F5344CB8AC3E}">
        <p14:creationId xmlns:p14="http://schemas.microsoft.com/office/powerpoint/2010/main" val="216041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16</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833864" y="933344"/>
            <a:ext cx="10524272" cy="4991312"/>
          </a:xfrm>
          <a:prstGeom prst="rect">
            <a:avLst/>
          </a:prstGeom>
          <a:noFill/>
        </p:spPr>
        <p:txBody>
          <a:bodyPr wrap="square" lIns="108000" tIns="252000" rIns="360000" bIns="180000" rtlCol="0">
            <a:sp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pPr lvl="1"/>
            <a:r>
              <a:rPr lang="en-US" sz="3600" b="1"/>
              <a:t>Explain how Option C fits into the mix by providing context</a:t>
            </a:r>
          </a:p>
          <a:p>
            <a:pPr lvl="2"/>
            <a:r>
              <a:rPr lang="en-US" sz="3200" b="1"/>
              <a:t>Example: Option C is what the rest of the market wants you to pay. It’s not really our recommendation because the pricing is far out of line with Options A and B, but as we’ve discussed, we don’t have a horse in the race other than you so I want you to see what the market looks like if you negotiated on your own.</a:t>
            </a:r>
          </a:p>
        </p:txBody>
      </p:sp>
      <p:sp>
        <p:nvSpPr>
          <p:cNvPr id="9" name="TextBox 8">
            <a:extLst>
              <a:ext uri="{FF2B5EF4-FFF2-40B4-BE49-F238E27FC236}">
                <a16:creationId xmlns:a16="http://schemas.microsoft.com/office/drawing/2014/main" id="{2BAB7850-CFE5-4FAF-AC92-74F9EC63BC58}"/>
              </a:ext>
            </a:extLst>
          </p:cNvPr>
          <p:cNvSpPr txBox="1"/>
          <p:nvPr/>
        </p:nvSpPr>
        <p:spPr>
          <a:xfrm>
            <a:off x="833864" y="306658"/>
            <a:ext cx="6096000"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C</a:t>
            </a:r>
          </a:p>
        </p:txBody>
      </p:sp>
    </p:spTree>
    <p:extLst>
      <p:ext uri="{BB962C8B-B14F-4D97-AF65-F5344CB8AC3E}">
        <p14:creationId xmlns:p14="http://schemas.microsoft.com/office/powerpoint/2010/main" val="257264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17</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956800" y="1125203"/>
            <a:ext cx="10524272" cy="4745091"/>
          </a:xfrm>
          <a:prstGeom prst="rect">
            <a:avLst/>
          </a:prstGeom>
          <a:noFill/>
        </p:spPr>
        <p:txBody>
          <a:bodyPr wrap="square" lIns="108000" tIns="252000" rIns="360000" bIns="180000" rtlCol="0">
            <a:sp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pPr lvl="1"/>
            <a:r>
              <a:rPr lang="en-US" sz="4000" b="1"/>
              <a:t>Explain the main elements of Option C as they relate to the main elements of the Current Configuration</a:t>
            </a:r>
          </a:p>
          <a:p>
            <a:pPr lvl="1"/>
            <a:endParaRPr lang="en-US" sz="4000" b="1"/>
          </a:p>
          <a:p>
            <a:pPr lvl="1"/>
            <a:r>
              <a:rPr lang="en-US" sz="4000" b="1"/>
              <a:t>Highlight new costs and key points such as early term fee (ETF), contract term, contract end date, etc.</a:t>
            </a:r>
          </a:p>
        </p:txBody>
      </p:sp>
      <p:sp>
        <p:nvSpPr>
          <p:cNvPr id="9" name="TextBox 8">
            <a:extLst>
              <a:ext uri="{FF2B5EF4-FFF2-40B4-BE49-F238E27FC236}">
                <a16:creationId xmlns:a16="http://schemas.microsoft.com/office/drawing/2014/main" id="{2BAB7850-CFE5-4FAF-AC92-74F9EC63BC58}"/>
              </a:ext>
            </a:extLst>
          </p:cNvPr>
          <p:cNvSpPr txBox="1"/>
          <p:nvPr/>
        </p:nvSpPr>
        <p:spPr>
          <a:xfrm>
            <a:off x="1074787" y="306658"/>
            <a:ext cx="6096000"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C</a:t>
            </a:r>
          </a:p>
        </p:txBody>
      </p:sp>
    </p:spTree>
    <p:extLst>
      <p:ext uri="{BB962C8B-B14F-4D97-AF65-F5344CB8AC3E}">
        <p14:creationId xmlns:p14="http://schemas.microsoft.com/office/powerpoint/2010/main" val="372880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18</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4">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74787" y="933344"/>
            <a:ext cx="10042425" cy="4868201"/>
          </a:xfrm>
          <a:prstGeom prst="rect">
            <a:avLst/>
          </a:prstGeom>
          <a:noFill/>
        </p:spPr>
        <p:txBody>
          <a:bodyPr wrap="square" lIns="108000" tIns="252000" rIns="360000" bIns="180000" rtlCol="0">
            <a:sp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pPr lvl="1"/>
            <a:r>
              <a:rPr lang="en-US" sz="3600" b="1"/>
              <a:t>Do NOT read the document, instead speak to the content</a:t>
            </a:r>
          </a:p>
          <a:p>
            <a:pPr lvl="1"/>
            <a:endParaRPr lang="en-US" sz="3600" b="1"/>
          </a:p>
          <a:p>
            <a:pPr lvl="1"/>
            <a:r>
              <a:rPr lang="en-US" sz="3600" b="1"/>
              <a:t>Check for understanding: “What questions do you have?</a:t>
            </a:r>
          </a:p>
          <a:p>
            <a:pPr lvl="2"/>
            <a:r>
              <a:rPr lang="en-US" sz="3600" b="1"/>
              <a:t>You are wanting the client to put any questions, concerns, objections on the table now</a:t>
            </a:r>
          </a:p>
        </p:txBody>
      </p:sp>
      <p:sp>
        <p:nvSpPr>
          <p:cNvPr id="9" name="TextBox 8">
            <a:extLst>
              <a:ext uri="{FF2B5EF4-FFF2-40B4-BE49-F238E27FC236}">
                <a16:creationId xmlns:a16="http://schemas.microsoft.com/office/drawing/2014/main" id="{2BAB7850-CFE5-4FAF-AC92-74F9EC63BC58}"/>
              </a:ext>
            </a:extLst>
          </p:cNvPr>
          <p:cNvSpPr txBox="1"/>
          <p:nvPr/>
        </p:nvSpPr>
        <p:spPr>
          <a:xfrm>
            <a:off x="1074787" y="326873"/>
            <a:ext cx="6096000" cy="707886"/>
          </a:xfrm>
          <a:prstGeom prst="rect">
            <a:avLst/>
          </a:prstGeom>
          <a:noFill/>
        </p:spPr>
        <p:txBody>
          <a:bodyPr wrap="square">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Move to Option C</a:t>
            </a:r>
          </a:p>
        </p:txBody>
      </p:sp>
    </p:spTree>
    <p:extLst>
      <p:ext uri="{BB962C8B-B14F-4D97-AF65-F5344CB8AC3E}">
        <p14:creationId xmlns:p14="http://schemas.microsoft.com/office/powerpoint/2010/main" val="212001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19</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717215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VR Review – Closing the Meeting</a:t>
            </a:r>
            <a:endParaRPr lang="en-CA" sz="40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6188" y="1163623"/>
            <a:ext cx="11736711" cy="4672388"/>
          </a:xfrm>
          <a:prstGeom prst="rect">
            <a:avLst/>
          </a:prstGeom>
          <a:noFill/>
        </p:spPr>
        <p:txBody>
          <a:bodyPr wrap="square" lIns="324000" tIns="180000" rIns="360000" bIns="180000" rtlCol="0">
            <a:sp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r>
              <a:rPr lang="en-US" sz="4000" b="1">
                <a:solidFill>
                  <a:srgbClr val="09426A"/>
                </a:solidFill>
              </a:rPr>
              <a:t>Move to Close</a:t>
            </a:r>
          </a:p>
          <a:p>
            <a:pPr lvl="1"/>
            <a:r>
              <a:rPr lang="en-US" sz="4000" b="1"/>
              <a:t>Now that all options are reviewed come back to the option that you believe to be the one the client is most interested in and check in:</a:t>
            </a:r>
          </a:p>
          <a:p>
            <a:pPr lvl="2"/>
            <a:r>
              <a:rPr lang="en-US" sz="4000" b="1"/>
              <a:t>“What questions do you have about Option ___?”</a:t>
            </a:r>
          </a:p>
        </p:txBody>
      </p:sp>
    </p:spTree>
    <p:extLst>
      <p:ext uri="{BB962C8B-B14F-4D97-AF65-F5344CB8AC3E}">
        <p14:creationId xmlns:p14="http://schemas.microsoft.com/office/powerpoint/2010/main" val="188039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6647974" cy="646331"/>
          </a:xfrm>
          <a:prstGeom prst="rect">
            <a:avLst/>
          </a:prstGeom>
          <a:noFill/>
        </p:spPr>
        <p:txBody>
          <a:bodyPr wrap="none" rtlCol="0">
            <a:spAutoFit/>
          </a:bodyPr>
          <a:lstStyle/>
          <a:p>
            <a:r>
              <a:rPr lang="en-US" sz="3600" b="1">
                <a:solidFill>
                  <a:srgbClr val="2B4F69"/>
                </a:solidFill>
                <a:latin typeface="Arimo" panose="020B0604020202020204" pitchFamily="34" charset="0"/>
                <a:ea typeface="Arimo" panose="020B0604020202020204" pitchFamily="34" charset="0"/>
                <a:cs typeface="Arimo" panose="020B0604020202020204" pitchFamily="34" charset="0"/>
              </a:rPr>
              <a:t>When you get VR from Analyst</a:t>
            </a:r>
            <a:r>
              <a:rPr lang="en-US" sz="2400">
                <a:solidFill>
                  <a:srgbClr val="2B4F69"/>
                </a:solidFill>
                <a:latin typeface="Arimo" panose="020B0604020202020204" pitchFamily="34" charset="0"/>
                <a:ea typeface="Arimo" panose="020B0604020202020204" pitchFamily="34" charset="0"/>
                <a:cs typeface="Arimo" panose="020B0604020202020204" pitchFamily="34" charset="0"/>
              </a:rPr>
              <a:t>	</a:t>
            </a:r>
            <a:endParaRPr lang="en-CA" sz="240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45914" y="2087219"/>
            <a:ext cx="11253146" cy="3098951"/>
          </a:xfrm>
          <a:prstGeom prst="rect">
            <a:avLst/>
          </a:prstGeom>
          <a:noFill/>
        </p:spPr>
        <p:txBody>
          <a:bodyPr wrap="square" lIns="288000" tIns="180000" rIns="288000" bIns="180000" rtlCol="0" anchor="ctr">
            <a:noAutofit/>
          </a:bodyPr>
          <a:lstStyle/>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Review the VR to ensure you fully understand the recommendation</a:t>
            </a:r>
          </a:p>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Discuss the VR with the analyst to ensure you have a planned message and a plan to deliver that message</a:t>
            </a:r>
          </a:p>
          <a:p>
            <a:pPr marL="742950" lvl="1" indent="-285750" algn="just" defTabSz="457200">
              <a:spcBef>
                <a:spcPct val="0"/>
              </a:spcBef>
              <a:buFont typeface="Arial" panose="020B0604020202020204" pitchFamily="34" charset="0"/>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 are selling your recommendation</a:t>
            </a:r>
          </a:p>
          <a:p>
            <a:pPr marL="742950" lvl="1" indent="-285750" algn="just" defTabSz="457200">
              <a:spcBef>
                <a:spcPct val="0"/>
              </a:spcBef>
              <a:buFont typeface="Arial" panose="020B0604020202020204" pitchFamily="34" charset="0"/>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Do NOT let the figures sell themselves as nothing sells itself</a:t>
            </a:r>
          </a:p>
          <a:p>
            <a:pPr marL="285750" indent="-285750" algn="just" defTabSz="457200">
              <a:spcBef>
                <a:spcPct val="0"/>
              </a:spcBef>
              <a:buFont typeface="Arial" panose="020B0604020202020204" pitchFamily="34" charset="0"/>
              <a:buChar char="•"/>
              <a:defRPr/>
            </a:pPr>
            <a:r>
              <a:rPr lang="en-US" sz="36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When settled on the VR content and message set the meeting with the client</a:t>
            </a:r>
          </a:p>
        </p:txBody>
      </p:sp>
    </p:spTree>
    <p:extLst>
      <p:ext uri="{BB962C8B-B14F-4D97-AF65-F5344CB8AC3E}">
        <p14:creationId xmlns:p14="http://schemas.microsoft.com/office/powerpoint/2010/main" val="404270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20</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717215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VR Review – Closing the Meeting</a:t>
            </a:r>
            <a:endParaRPr lang="en-CA" sz="40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33171" y="1002252"/>
            <a:ext cx="11736711" cy="5287941"/>
          </a:xfrm>
          <a:prstGeom prst="rect">
            <a:avLst/>
          </a:prstGeom>
          <a:noFill/>
        </p:spPr>
        <p:txBody>
          <a:bodyPr wrap="square" lIns="324000" tIns="180000" rIns="360000" bIns="180000" rtlCol="0">
            <a:sp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r>
              <a:rPr lang="en-US" sz="4000" b="1">
                <a:solidFill>
                  <a:srgbClr val="09426A"/>
                </a:solidFill>
              </a:rPr>
              <a:t>Explain Next Steps:</a:t>
            </a:r>
          </a:p>
          <a:p>
            <a:pPr lvl="1"/>
            <a:r>
              <a:rPr lang="en-US" sz="4000" b="1"/>
              <a:t>In order for us to get moving on Option ___ for you, we need your signature on page 3. This will allow us to get the contract over to you from ___________ (vendor). You’ll then review and sign their contract and we’ll manage the implementation for you. </a:t>
            </a:r>
          </a:p>
        </p:txBody>
      </p:sp>
    </p:spTree>
    <p:extLst>
      <p:ext uri="{BB962C8B-B14F-4D97-AF65-F5344CB8AC3E}">
        <p14:creationId xmlns:p14="http://schemas.microsoft.com/office/powerpoint/2010/main" val="218349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21</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7172156" cy="707886"/>
          </a:xfrm>
          <a:prstGeom prst="rect">
            <a:avLst/>
          </a:prstGeom>
          <a:noFill/>
        </p:spPr>
        <p:txBody>
          <a:bodyPr wrap="none" rtlCol="0">
            <a:spAutoFit/>
          </a:bodyPr>
          <a:lstStyle/>
          <a:p>
            <a:r>
              <a:rPr lang="en-US" sz="4000" b="1">
                <a:solidFill>
                  <a:srgbClr val="2B4F69"/>
                </a:solidFill>
                <a:latin typeface="Arimo" panose="020B0604020202020204" pitchFamily="34" charset="0"/>
                <a:ea typeface="Arimo" panose="020B0604020202020204" pitchFamily="34" charset="0"/>
                <a:cs typeface="Arimo" panose="020B0604020202020204" pitchFamily="34" charset="0"/>
              </a:rPr>
              <a:t>VR Review – Closing the Meeting</a:t>
            </a:r>
            <a:endParaRPr lang="en-CA" sz="40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45912" y="905308"/>
            <a:ext cx="11177493" cy="5349496"/>
          </a:xfrm>
          <a:prstGeom prst="rect">
            <a:avLst/>
          </a:prstGeom>
          <a:noFill/>
        </p:spPr>
        <p:txBody>
          <a:bodyPr wrap="square" lIns="324000" tIns="180000" rIns="360000" bIns="180000" rtlCol="0">
            <a:spAutoFit/>
          </a:bodyPr>
          <a:lstStyle>
            <a:defPPr>
              <a:defRPr lang="en-US"/>
            </a:defPPr>
            <a:lvl2pPr marL="742950" lvl="1"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2pPr>
            <a:lvl3pPr marL="1200150" lvl="2" indent="-285750" algn="just" defTabSz="457200">
              <a:spcBef>
                <a:spcPct val="0"/>
              </a:spcBef>
              <a:buFont typeface="Arial" panose="020B0604020202020204" pitchFamily="34" charset="0"/>
              <a:buChar char="•"/>
              <a:defRPr sz="16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defRPr>
            </a:lvl3pPr>
          </a:lstStyle>
          <a:p>
            <a:r>
              <a:rPr lang="en-US" sz="3600" b="1">
                <a:solidFill>
                  <a:srgbClr val="09426A"/>
                </a:solidFill>
              </a:rPr>
              <a:t>Ask them to sign page 3</a:t>
            </a:r>
          </a:p>
          <a:p>
            <a:pPr lvl="1"/>
            <a:r>
              <a:rPr lang="en-US" sz="3600" b="1"/>
              <a:t>Give them a pen and have them sign</a:t>
            </a:r>
          </a:p>
          <a:p>
            <a:pPr lvl="1"/>
            <a:r>
              <a:rPr lang="en-US" sz="3600" b="1"/>
              <a:t>Zoom: ask them to sign, scan, and send to you</a:t>
            </a:r>
          </a:p>
          <a:p>
            <a:r>
              <a:rPr lang="en-US" sz="3600" b="1">
                <a:solidFill>
                  <a:srgbClr val="09426A"/>
                </a:solidFill>
              </a:rPr>
              <a:t>Explain next steps</a:t>
            </a:r>
          </a:p>
          <a:p>
            <a:pPr lvl="1"/>
            <a:r>
              <a:rPr lang="en-US" sz="3600" b="1"/>
              <a:t>Now that we’re all set, I’ll get the contract over to you, you get it back to me, and then we’ll be off to the races for you. </a:t>
            </a:r>
          </a:p>
          <a:p>
            <a:r>
              <a:rPr lang="en-US" sz="3600" b="1">
                <a:solidFill>
                  <a:srgbClr val="09426A"/>
                </a:solidFill>
              </a:rPr>
              <a:t>Thank them and move along</a:t>
            </a:r>
          </a:p>
        </p:txBody>
      </p:sp>
    </p:spTree>
    <p:extLst>
      <p:ext uri="{BB962C8B-B14F-4D97-AF65-F5344CB8AC3E}">
        <p14:creationId xmlns:p14="http://schemas.microsoft.com/office/powerpoint/2010/main" val="193196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BB5006B9-72CB-43E0-AF5A-41DD4E07846F}"/>
              </a:ext>
            </a:extLst>
          </p:cNvPr>
          <p:cNvPicPr>
            <a:picLocks noChangeAspect="1"/>
          </p:cNvPicPr>
          <p:nvPr/>
        </p:nvPicPr>
        <p:blipFill rotWithShape="1">
          <a:blip r:embed="rId3">
            <a:extLst>
              <a:ext uri="{28A0092B-C50C-407E-A947-70E740481C1C}">
                <a14:useLocalDpi xmlns:a14="http://schemas.microsoft.com/office/drawing/2010/main" val="0"/>
              </a:ext>
            </a:extLst>
          </a:blip>
          <a:srcRect l="54054" t="34070" r="3220"/>
          <a:stretch/>
        </p:blipFill>
        <p:spPr>
          <a:xfrm>
            <a:off x="3017885" y="388747"/>
            <a:ext cx="6156230" cy="6079050"/>
          </a:xfrm>
          <a:prstGeom prst="rect">
            <a:avLst/>
          </a:prstGeom>
        </p:spPr>
      </p:pic>
      <p:sp>
        <p:nvSpPr>
          <p:cNvPr id="9" name="TextBox 8">
            <a:extLst>
              <a:ext uri="{FF2B5EF4-FFF2-40B4-BE49-F238E27FC236}">
                <a16:creationId xmlns:a16="http://schemas.microsoft.com/office/drawing/2014/main" id="{674FA99C-224C-4199-ADA7-5CF571FCEDC4}"/>
              </a:ext>
            </a:extLst>
          </p:cNvPr>
          <p:cNvSpPr txBox="1"/>
          <p:nvPr/>
        </p:nvSpPr>
        <p:spPr>
          <a:xfrm>
            <a:off x="4342107" y="2323184"/>
            <a:ext cx="3507785" cy="2210175"/>
          </a:xfrm>
          <a:prstGeom prst="rect">
            <a:avLst/>
          </a:prstGeom>
          <a:solidFill>
            <a:schemeClr val="bg1">
              <a:alpha val="64000"/>
            </a:schemeClr>
          </a:solidFill>
        </p:spPr>
        <p:txBody>
          <a:bodyPr wrap="square" lIns="288000" tIns="180000" rIns="288000" bIns="180000"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Thank you!</a:t>
            </a:r>
          </a:p>
        </p:txBody>
      </p:sp>
    </p:spTree>
    <p:extLst>
      <p:ext uri="{BB962C8B-B14F-4D97-AF65-F5344CB8AC3E}">
        <p14:creationId xmlns:p14="http://schemas.microsoft.com/office/powerpoint/2010/main" val="420887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3</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8253478" cy="584775"/>
          </a:xfrm>
          <a:prstGeom prst="rect">
            <a:avLst/>
          </a:prstGeom>
          <a:noFill/>
        </p:spPr>
        <p:txBody>
          <a:bodyPr wrap="none" rtlCol="0">
            <a:spAutoFit/>
          </a:bodyPr>
          <a:lstStyle/>
          <a:p>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Set Stage with the Client to Get the VR Meeting</a:t>
            </a:r>
            <a:endParaRPr lang="en-CA" sz="32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252537" y="804196"/>
            <a:ext cx="9686925" cy="1902398"/>
          </a:xfrm>
          <a:prstGeom prst="rect">
            <a:avLst/>
          </a:prstGeom>
          <a:solidFill>
            <a:srgbClr val="E4EAF2">
              <a:alpha val="50000"/>
            </a:srgbClr>
          </a:solidFill>
        </p:spPr>
        <p:txBody>
          <a:bodyPr wrap="square" lIns="288000" tIns="180000" rIns="288000" bIns="180000" rtlCol="0">
            <a:spAutoFit/>
          </a:bodyPr>
          <a:lstStyle/>
          <a:p>
            <a:pPr marR="0" lvl="0" algn="just" defTabSz="457200" rtl="0" eaLnBrk="1" fontAlgn="auto" latinLnBrk="0" hangingPunct="1">
              <a:lnSpc>
                <a:spcPct val="100000"/>
              </a:lnSpc>
              <a:spcBef>
                <a:spcPct val="0"/>
              </a:spcBef>
              <a:spcAft>
                <a:spcPts val="0"/>
              </a:spcAft>
              <a:buClrTx/>
              <a:buSzTx/>
              <a:tabLst/>
              <a:defRPr/>
            </a:pPr>
            <a:r>
              <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Send email or call client to explain that there is savings. Do NOT indicate the extent of the savings.</a:t>
            </a:r>
          </a:p>
          <a:p>
            <a:pPr marR="0" lvl="0" algn="just" defTabSz="457200" rtl="0" eaLnBrk="1" fontAlgn="auto" latinLnBrk="0" hangingPunct="1">
              <a:lnSpc>
                <a:spcPct val="100000"/>
              </a:lnSpc>
              <a:spcBef>
                <a:spcPct val="0"/>
              </a:spcBef>
              <a:spcAft>
                <a:spcPts val="0"/>
              </a:spcAft>
              <a:buClrTx/>
              <a:buSzTx/>
              <a:tabLst/>
              <a:defRPr/>
            </a:pPr>
            <a:endPar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R="0" lvl="0" algn="just" defTabSz="457200" rtl="0" eaLnBrk="1" fontAlgn="auto" latinLnBrk="0" hangingPunct="1">
              <a:lnSpc>
                <a:spcPct val="100000"/>
              </a:lnSpc>
              <a:spcBef>
                <a:spcPct val="0"/>
              </a:spcBef>
              <a:spcAft>
                <a:spcPts val="0"/>
              </a:spcAft>
              <a:buClrTx/>
              <a:buSzTx/>
              <a:tabLst/>
              <a:defRPr/>
            </a:pPr>
            <a:r>
              <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In the example below you can see that I spoke with the client then sent a follow up email to set the meeting.</a:t>
            </a:r>
            <a:endParaRPr kumimoji="0" lang="en-US" sz="2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pic>
        <p:nvPicPr>
          <p:cNvPr id="4" name="Picture 3">
            <a:extLst>
              <a:ext uri="{FF2B5EF4-FFF2-40B4-BE49-F238E27FC236}">
                <a16:creationId xmlns:a16="http://schemas.microsoft.com/office/drawing/2014/main" id="{B0F2FDEC-37FC-403D-ACC3-EC0CDACCFEDB}"/>
              </a:ext>
            </a:extLst>
          </p:cNvPr>
          <p:cNvPicPr>
            <a:picLocks noChangeAspect="1"/>
          </p:cNvPicPr>
          <p:nvPr/>
        </p:nvPicPr>
        <p:blipFill>
          <a:blip r:embed="rId4"/>
          <a:stretch>
            <a:fillRect/>
          </a:stretch>
        </p:blipFill>
        <p:spPr>
          <a:xfrm>
            <a:off x="1266035" y="2494097"/>
            <a:ext cx="9686925" cy="3876484"/>
          </a:xfrm>
          <a:prstGeom prst="rect">
            <a:avLst/>
          </a:prstGeom>
        </p:spPr>
      </p:pic>
    </p:spTree>
    <p:extLst>
      <p:ext uri="{BB962C8B-B14F-4D97-AF65-F5344CB8AC3E}">
        <p14:creationId xmlns:p14="http://schemas.microsoft.com/office/powerpoint/2010/main" val="315956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4</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8936"/>
            <a:ext cx="6996211" cy="584775"/>
          </a:xfrm>
          <a:prstGeom prst="rect">
            <a:avLst/>
          </a:prstGeom>
          <a:noFill/>
        </p:spPr>
        <p:txBody>
          <a:bodyPr wrap="none" rtlCol="0">
            <a:spAutoFit/>
          </a:bodyPr>
          <a:lstStyle/>
          <a:p>
            <a:r>
              <a:rPr lang="en-US" sz="3200" b="1">
                <a:solidFill>
                  <a:srgbClr val="2B4F69"/>
                </a:solidFill>
                <a:latin typeface="Arimo" panose="020B0604020202020204" pitchFamily="34" charset="0"/>
                <a:ea typeface="Arimo" panose="020B0604020202020204" pitchFamily="34" charset="0"/>
                <a:cs typeface="Arimo" panose="020B0604020202020204" pitchFamily="34" charset="0"/>
              </a:rPr>
              <a:t>Prior to the VR Review – Zoom Meeting </a:t>
            </a:r>
            <a:endParaRPr lang="en-CA" sz="32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212099" y="955849"/>
            <a:ext cx="9286183" cy="2210175"/>
          </a:xfrm>
          <a:prstGeom prst="rect">
            <a:avLst/>
          </a:prstGeom>
          <a:solidFill>
            <a:srgbClr val="E4EAF2">
              <a:alpha val="50000"/>
            </a:srgbClr>
          </a:solidFill>
        </p:spPr>
        <p:txBody>
          <a:bodyPr wrap="square" lIns="288000" tIns="180000" rIns="288000" bIns="180000" rtlCol="0">
            <a:spAutoFit/>
          </a:bodyPr>
          <a:lstStyle/>
          <a:p>
            <a:pPr marR="0" lvl="0" algn="just" defTabSz="457200" rtl="0" eaLnBrk="1" fontAlgn="auto" latinLnBrk="0" hangingPunct="1">
              <a:lnSpc>
                <a:spcPct val="100000"/>
              </a:lnSpc>
              <a:spcBef>
                <a:spcPct val="0"/>
              </a:spcBef>
              <a:spcAft>
                <a:spcPts val="0"/>
              </a:spcAft>
              <a:buClrTx/>
              <a:buSzTx/>
              <a:tabLst/>
              <a:defRPr/>
            </a:pPr>
            <a:r>
              <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Send the VR 5 minutes before the meeting</a:t>
            </a:r>
          </a:p>
          <a:p>
            <a:pPr marL="285750" marR="0" lvl="0" indent="-2857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You want the client to receive it moments before the meeting so that they can’t review it in detail, as that diminishes your value… you need to walk them through it</a:t>
            </a:r>
          </a:p>
          <a:p>
            <a:pPr marL="285750" marR="0" lvl="0" indent="-2857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Client receiving it in advance shows you aren’t hiding anything</a:t>
            </a:r>
          </a:p>
          <a:p>
            <a:pPr marL="285750" marR="0" lvl="0" indent="-2857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Client receiving it in advance is a reminder to attend the meeting </a:t>
            </a:r>
            <a:endParaRPr kumimoji="0" lang="en-US" sz="2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pic>
        <p:nvPicPr>
          <p:cNvPr id="5" name="Picture 4">
            <a:extLst>
              <a:ext uri="{FF2B5EF4-FFF2-40B4-BE49-F238E27FC236}">
                <a16:creationId xmlns:a16="http://schemas.microsoft.com/office/drawing/2014/main" id="{1D964078-73A0-465F-8259-12AD1F429D0F}"/>
              </a:ext>
            </a:extLst>
          </p:cNvPr>
          <p:cNvPicPr>
            <a:picLocks noChangeAspect="1"/>
          </p:cNvPicPr>
          <p:nvPr/>
        </p:nvPicPr>
        <p:blipFill rotWithShape="1">
          <a:blip r:embed="rId4"/>
          <a:srcRect r="1086"/>
          <a:stretch/>
        </p:blipFill>
        <p:spPr>
          <a:xfrm>
            <a:off x="1203866" y="2672331"/>
            <a:ext cx="9638306" cy="3390900"/>
          </a:xfrm>
          <a:prstGeom prst="rect">
            <a:avLst/>
          </a:prstGeom>
        </p:spPr>
      </p:pic>
    </p:spTree>
    <p:extLst>
      <p:ext uri="{BB962C8B-B14F-4D97-AF65-F5344CB8AC3E}">
        <p14:creationId xmlns:p14="http://schemas.microsoft.com/office/powerpoint/2010/main" val="1949390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5</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8542851" cy="646331"/>
          </a:xfrm>
          <a:prstGeom prst="rect">
            <a:avLst/>
          </a:prstGeom>
          <a:noFill/>
        </p:spPr>
        <p:txBody>
          <a:bodyPr wrap="none" rtlCol="0">
            <a:spAutoFit/>
          </a:bodyPr>
          <a:lstStyle/>
          <a:p>
            <a:r>
              <a:rPr lang="en-US" sz="3600" b="1">
                <a:solidFill>
                  <a:srgbClr val="2B4F69"/>
                </a:solidFill>
                <a:latin typeface="Arimo" panose="020B0604020202020204" pitchFamily="34" charset="0"/>
                <a:ea typeface="Arimo" panose="020B0604020202020204" pitchFamily="34" charset="0"/>
                <a:cs typeface="Arimo" panose="020B0604020202020204" pitchFamily="34" charset="0"/>
              </a:rPr>
              <a:t>Prior to the VR Review – In Person Meeting </a:t>
            </a:r>
            <a:endParaRPr lang="en-CA" sz="36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452908" y="1400583"/>
            <a:ext cx="9286183" cy="4056834"/>
          </a:xfrm>
          <a:prstGeom prst="rect">
            <a:avLst/>
          </a:prstGeom>
          <a:solidFill>
            <a:srgbClr val="E4EAF2">
              <a:alpha val="50000"/>
            </a:srgbClr>
          </a:solidFill>
        </p:spPr>
        <p:txBody>
          <a:bodyPr wrap="square" lIns="288000" tIns="180000" rIns="288000" bIns="180000" rtlCol="0" anchor="ctr">
            <a:spAutoFit/>
          </a:bodyPr>
          <a:lstStyle/>
          <a:p>
            <a:pPr marL="285750" marR="0" lvl="0" indent="-2857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Have copies of the VR for all potential attendees</a:t>
            </a:r>
          </a:p>
          <a:p>
            <a:pPr marL="285750" marR="0" lvl="0" indent="-2857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a:p>
            <a:pPr marL="285750" marR="0" lvl="0" indent="-285750" algn="just"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Highlight the areas that you wish to cover specifically (either for you or in the VR you’ll give the client) </a:t>
            </a:r>
          </a:p>
        </p:txBody>
      </p:sp>
    </p:spTree>
    <p:extLst>
      <p:ext uri="{BB962C8B-B14F-4D97-AF65-F5344CB8AC3E}">
        <p14:creationId xmlns:p14="http://schemas.microsoft.com/office/powerpoint/2010/main" val="179090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6</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5646161" cy="646331"/>
          </a:xfrm>
          <a:prstGeom prst="rect">
            <a:avLst/>
          </a:prstGeom>
          <a:noFill/>
        </p:spPr>
        <p:txBody>
          <a:bodyPr wrap="none" rtlCol="0">
            <a:spAutoFit/>
          </a:bodyPr>
          <a:lstStyle/>
          <a:p>
            <a:r>
              <a:rPr lang="en-US" sz="3600" b="1">
                <a:solidFill>
                  <a:srgbClr val="2B4F69"/>
                </a:solidFill>
                <a:latin typeface="Arimo" panose="020B0604020202020204" pitchFamily="34" charset="0"/>
                <a:ea typeface="Arimo" panose="020B0604020202020204" pitchFamily="34" charset="0"/>
                <a:cs typeface="Arimo" panose="020B0604020202020204" pitchFamily="34" charset="0"/>
              </a:rPr>
              <a:t>VR Review – During Meeting</a:t>
            </a:r>
            <a:endParaRPr lang="en-CA" sz="36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42101" y="666487"/>
            <a:ext cx="6096000" cy="6270285"/>
          </a:xfrm>
          <a:prstGeom prst="rect">
            <a:avLst/>
          </a:prstGeom>
        </p:spPr>
      </p:pic>
      <p:sp>
        <p:nvSpPr>
          <p:cNvPr id="9" name="TextBox 8">
            <a:extLst>
              <a:ext uri="{FF2B5EF4-FFF2-40B4-BE49-F238E27FC236}">
                <a16:creationId xmlns:a16="http://schemas.microsoft.com/office/drawing/2014/main" id="{842B099F-26A2-41E0-A2EC-BCEC62639BA8}"/>
              </a:ext>
            </a:extLst>
          </p:cNvPr>
          <p:cNvSpPr txBox="1"/>
          <p:nvPr/>
        </p:nvSpPr>
        <p:spPr>
          <a:xfrm>
            <a:off x="3707115" y="2016135"/>
            <a:ext cx="7049914" cy="2825728"/>
          </a:xfrm>
          <a:prstGeom prst="rect">
            <a:avLst/>
          </a:prstGeom>
          <a:noFill/>
          <a:ln>
            <a:noFill/>
          </a:ln>
        </p:spPr>
        <p:txBody>
          <a:bodyPr wrap="square" lIns="288000" tIns="180000" rIns="288000" bIns="180000" rtlCol="0">
            <a:spAutoFit/>
          </a:bodyPr>
          <a:lstStyle/>
          <a:p>
            <a:pPr marR="0" lvl="0" algn="just" defTabSz="457200" rtl="0" eaLnBrk="1" fontAlgn="auto" latinLnBrk="0" hangingPunct="1">
              <a:lnSpc>
                <a:spcPct val="100000"/>
              </a:lnSpc>
              <a:spcBef>
                <a:spcPct val="0"/>
              </a:spcBef>
              <a:spcAft>
                <a:spcPts val="0"/>
              </a:spcAft>
              <a:buClrTx/>
              <a:buSzTx/>
              <a:tabLst/>
              <a:defRPr/>
            </a:pPr>
            <a:r>
              <a:rPr kumimoji="0" lang="en-US" sz="4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Set agenda:</a:t>
            </a:r>
          </a:p>
          <a:p>
            <a:pPr marL="742950" lvl="1" indent="-285750" algn="just" defTabSz="457200">
              <a:spcBef>
                <a:spcPct val="0"/>
              </a:spcBef>
              <a:buFontTx/>
              <a:buChar char="-"/>
              <a:defRPr/>
            </a:pPr>
            <a:r>
              <a:rPr kumimoji="0" lang="en-US" sz="4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Review the savings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Answer your questions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Discuss next steps</a:t>
            </a:r>
          </a:p>
        </p:txBody>
      </p:sp>
      <p:sp>
        <p:nvSpPr>
          <p:cNvPr id="2" name="TextBox 1">
            <a:extLst>
              <a:ext uri="{FF2B5EF4-FFF2-40B4-BE49-F238E27FC236}">
                <a16:creationId xmlns:a16="http://schemas.microsoft.com/office/drawing/2014/main" id="{4B39C234-0A9B-418C-82E3-4F3B75D46095}"/>
              </a:ext>
            </a:extLst>
          </p:cNvPr>
          <p:cNvSpPr txBox="1"/>
          <p:nvPr/>
        </p:nvSpPr>
        <p:spPr>
          <a:xfrm>
            <a:off x="2177196" y="1543868"/>
            <a:ext cx="898432" cy="3770263"/>
          </a:xfrm>
          <a:prstGeom prst="rect">
            <a:avLst/>
          </a:prstGeom>
          <a:noFill/>
          <a:ln>
            <a:noFill/>
          </a:ln>
        </p:spPr>
        <p:txBody>
          <a:bodyPr wrap="square" rtlCol="0">
            <a:spAutoFit/>
          </a:bodyPr>
          <a:lstStyle/>
          <a:p>
            <a:r>
              <a:rPr lang="en-US" sz="23900" b="1">
                <a:solidFill>
                  <a:srgbClr val="002060"/>
                </a:solidFill>
                <a:latin typeface="Arimo" panose="020B0604020202020204"/>
              </a:rPr>
              <a:t>1</a:t>
            </a:r>
          </a:p>
        </p:txBody>
      </p:sp>
    </p:spTree>
    <p:extLst>
      <p:ext uri="{BB962C8B-B14F-4D97-AF65-F5344CB8AC3E}">
        <p14:creationId xmlns:p14="http://schemas.microsoft.com/office/powerpoint/2010/main" val="86589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7</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5646161" cy="646331"/>
          </a:xfrm>
          <a:prstGeom prst="rect">
            <a:avLst/>
          </a:prstGeom>
          <a:noFill/>
        </p:spPr>
        <p:txBody>
          <a:bodyPr wrap="none" rtlCol="0">
            <a:spAutoFit/>
          </a:bodyPr>
          <a:lstStyle/>
          <a:p>
            <a:r>
              <a:rPr lang="en-US" sz="3600" b="1">
                <a:solidFill>
                  <a:srgbClr val="2B4F69"/>
                </a:solidFill>
                <a:latin typeface="Arimo" panose="020B0604020202020204" pitchFamily="34" charset="0"/>
                <a:ea typeface="Arimo" panose="020B0604020202020204" pitchFamily="34" charset="0"/>
                <a:cs typeface="Arimo" panose="020B0604020202020204" pitchFamily="34" charset="0"/>
              </a:rPr>
              <a:t>VR Review – During Meeting</a:t>
            </a:r>
            <a:endParaRPr lang="en-CA" sz="36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42101" y="666487"/>
            <a:ext cx="6096000" cy="6270285"/>
          </a:xfrm>
          <a:prstGeom prst="rect">
            <a:avLst/>
          </a:prstGeom>
        </p:spPr>
      </p:pic>
      <p:sp>
        <p:nvSpPr>
          <p:cNvPr id="12" name="TextBox 11">
            <a:extLst>
              <a:ext uri="{FF2B5EF4-FFF2-40B4-BE49-F238E27FC236}">
                <a16:creationId xmlns:a16="http://schemas.microsoft.com/office/drawing/2014/main" id="{1A4531C5-FEBD-42CC-9DEE-E6CC40F0DDE0}"/>
              </a:ext>
            </a:extLst>
          </p:cNvPr>
          <p:cNvSpPr txBox="1"/>
          <p:nvPr/>
        </p:nvSpPr>
        <p:spPr>
          <a:xfrm>
            <a:off x="2868239" y="1773212"/>
            <a:ext cx="8463046" cy="4056834"/>
          </a:xfrm>
          <a:prstGeom prst="rect">
            <a:avLst/>
          </a:prstGeom>
          <a:noFill/>
        </p:spPr>
        <p:txBody>
          <a:bodyPr wrap="square" lIns="288000" tIns="180000" rIns="288000" bIns="180000" rtlCol="0">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Remind them of the realities: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My recommendations are what I believe to be in your best interest</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I’m not compensated by any vendor</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All decisions are yours</a:t>
            </a:r>
          </a:p>
        </p:txBody>
      </p:sp>
      <p:sp>
        <p:nvSpPr>
          <p:cNvPr id="13" name="TextBox 12">
            <a:extLst>
              <a:ext uri="{FF2B5EF4-FFF2-40B4-BE49-F238E27FC236}">
                <a16:creationId xmlns:a16="http://schemas.microsoft.com/office/drawing/2014/main" id="{E649C8B9-5D88-4A24-96DB-ED4301BD378C}"/>
              </a:ext>
            </a:extLst>
          </p:cNvPr>
          <p:cNvSpPr txBox="1"/>
          <p:nvPr/>
        </p:nvSpPr>
        <p:spPr>
          <a:xfrm>
            <a:off x="1734443" y="1543868"/>
            <a:ext cx="898432" cy="3770263"/>
          </a:xfrm>
          <a:prstGeom prst="rect">
            <a:avLst/>
          </a:prstGeom>
          <a:noFill/>
        </p:spPr>
        <p:txBody>
          <a:bodyPr wrap="square" rtlCol="0">
            <a:spAutoFit/>
          </a:bodyPr>
          <a:lstStyle/>
          <a:p>
            <a:r>
              <a:rPr lang="en-US" sz="23900" b="1">
                <a:solidFill>
                  <a:srgbClr val="002060"/>
                </a:solidFill>
                <a:latin typeface="Arimo" panose="020B0604020202020204"/>
              </a:rPr>
              <a:t>2</a:t>
            </a:r>
          </a:p>
        </p:txBody>
      </p:sp>
    </p:spTree>
    <p:extLst>
      <p:ext uri="{BB962C8B-B14F-4D97-AF65-F5344CB8AC3E}">
        <p14:creationId xmlns:p14="http://schemas.microsoft.com/office/powerpoint/2010/main" val="359737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8</a:t>
            </a:fld>
            <a:endParaRPr/>
          </a:p>
        </p:txBody>
      </p:sp>
      <p:sp>
        <p:nvSpPr>
          <p:cNvPr id="21" name="TextBox 20">
            <a:extLst>
              <a:ext uri="{FF2B5EF4-FFF2-40B4-BE49-F238E27FC236}">
                <a16:creationId xmlns:a16="http://schemas.microsoft.com/office/drawing/2014/main" id="{9A42CFDF-DBBB-42AA-A4BB-711A53DDAC81}"/>
              </a:ext>
            </a:extLst>
          </p:cNvPr>
          <p:cNvSpPr txBox="1"/>
          <p:nvPr/>
        </p:nvSpPr>
        <p:spPr>
          <a:xfrm>
            <a:off x="252548" y="197422"/>
            <a:ext cx="5646161" cy="646331"/>
          </a:xfrm>
          <a:prstGeom prst="rect">
            <a:avLst/>
          </a:prstGeom>
          <a:noFill/>
        </p:spPr>
        <p:txBody>
          <a:bodyPr wrap="none" rtlCol="0">
            <a:spAutoFit/>
          </a:bodyPr>
          <a:lstStyle/>
          <a:p>
            <a:r>
              <a:rPr lang="en-US" sz="3600" b="1">
                <a:solidFill>
                  <a:srgbClr val="2B4F69"/>
                </a:solidFill>
                <a:latin typeface="Arimo" panose="020B0604020202020204" pitchFamily="34" charset="0"/>
                <a:ea typeface="Arimo" panose="020B0604020202020204" pitchFamily="34" charset="0"/>
                <a:cs typeface="Arimo" panose="020B0604020202020204" pitchFamily="34" charset="0"/>
              </a:rPr>
              <a:t>VR Review – During Meeting</a:t>
            </a:r>
            <a:endParaRPr lang="en-CA" sz="3600" b="1">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42101" y="656759"/>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259030" y="1648048"/>
            <a:ext cx="10636890" cy="4056834"/>
          </a:xfrm>
          <a:prstGeom prst="rect">
            <a:avLst/>
          </a:prstGeom>
          <a:noFill/>
        </p:spPr>
        <p:txBody>
          <a:bodyPr wrap="square" lIns="288000" tIns="180000" rIns="288000" bIns="180000" rtlCol="0">
            <a:spAutoFit/>
          </a:bodyPr>
          <a:lstStyle/>
          <a:p>
            <a:pPr algn="just" defTabSz="457200">
              <a:spcBef>
                <a:spcPct val="0"/>
              </a:spcBef>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Explain the process: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Briefly review the savings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Review your current state</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Discuss our recommendation</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Look at options</a:t>
            </a:r>
          </a:p>
          <a:p>
            <a:pPr marL="742950" lvl="1" indent="-285750" algn="just" defTabSz="457200">
              <a:spcBef>
                <a:spcPct val="0"/>
              </a:spcBef>
              <a:buFontTx/>
              <a:buChar char="-"/>
              <a:defRPr/>
            </a:pPr>
            <a:r>
              <a:rPr lang="en-US" sz="40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Discuss next steps</a:t>
            </a:r>
          </a:p>
        </p:txBody>
      </p:sp>
      <p:sp>
        <p:nvSpPr>
          <p:cNvPr id="14" name="TextBox 13">
            <a:extLst>
              <a:ext uri="{FF2B5EF4-FFF2-40B4-BE49-F238E27FC236}">
                <a16:creationId xmlns:a16="http://schemas.microsoft.com/office/drawing/2014/main" id="{BDAD2FAC-EE6B-4756-BCD0-5D5F6C9ECEA4}"/>
              </a:ext>
            </a:extLst>
          </p:cNvPr>
          <p:cNvSpPr txBox="1"/>
          <p:nvPr/>
        </p:nvSpPr>
        <p:spPr>
          <a:xfrm>
            <a:off x="1991442" y="1543868"/>
            <a:ext cx="898432" cy="3770263"/>
          </a:xfrm>
          <a:prstGeom prst="rect">
            <a:avLst/>
          </a:prstGeom>
          <a:noFill/>
        </p:spPr>
        <p:txBody>
          <a:bodyPr wrap="square" rtlCol="0">
            <a:spAutoFit/>
          </a:bodyPr>
          <a:lstStyle/>
          <a:p>
            <a:r>
              <a:rPr lang="en-US" sz="23900" b="1">
                <a:solidFill>
                  <a:srgbClr val="002060"/>
                </a:solidFill>
                <a:latin typeface="Arimo" panose="020B0604020202020204"/>
              </a:rPr>
              <a:t>3</a:t>
            </a:r>
          </a:p>
        </p:txBody>
      </p:sp>
    </p:spTree>
    <p:extLst>
      <p:ext uri="{BB962C8B-B14F-4D97-AF65-F5344CB8AC3E}">
        <p14:creationId xmlns:p14="http://schemas.microsoft.com/office/powerpoint/2010/main" val="193194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a:t>Schooley Mitchell  </a:t>
            </a:r>
            <a:fld id="{6B86D978-546B-4FD5-A417-D8BD609AD51A}" type="slidenum">
              <a:rPr smtClean="0"/>
              <a:pPr/>
              <a:t>9</a:t>
            </a:fld>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660601"/>
            <a:ext cx="6096000" cy="6270285"/>
          </a:xfrm>
          <a:prstGeom prst="rect">
            <a:avLst/>
          </a:prstGeom>
        </p:spPr>
      </p:pic>
      <p:sp>
        <p:nvSpPr>
          <p:cNvPr id="12" name="TextBox 11">
            <a:extLst>
              <a:ext uri="{FF2B5EF4-FFF2-40B4-BE49-F238E27FC236}">
                <a16:creationId xmlns:a16="http://schemas.microsoft.com/office/drawing/2014/main" id="{E0C081B1-0E44-431E-AA38-0C4EED14432E}"/>
              </a:ext>
            </a:extLst>
          </p:cNvPr>
          <p:cNvSpPr txBox="1"/>
          <p:nvPr/>
        </p:nvSpPr>
        <p:spPr>
          <a:xfrm>
            <a:off x="671440" y="378292"/>
            <a:ext cx="10846876" cy="6642158"/>
          </a:xfrm>
          <a:prstGeom prst="rect">
            <a:avLst/>
          </a:prstGeom>
          <a:noFill/>
        </p:spPr>
        <p:txBody>
          <a:bodyPr wrap="square" lIns="288000" tIns="180000" rIns="288000" bIns="180000" rtlCol="0">
            <a:spAutoFit/>
          </a:bodyPr>
          <a:lstStyle/>
          <a:p>
            <a:pPr algn="just" defTabSz="457200">
              <a:spcBef>
                <a:spcPct val="0"/>
              </a:spcBef>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Start Walking Client Through Content</a:t>
            </a:r>
          </a:p>
          <a:p>
            <a:pPr marL="742950" lvl="1"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via Zoom, have up on screenshare (you drive, they don’t)</a:t>
            </a:r>
          </a:p>
          <a:p>
            <a:pPr marL="742950" lvl="1"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in person, direct them to page 3</a:t>
            </a:r>
          </a:p>
          <a:p>
            <a:pPr marL="742950" lvl="1"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Highlight savings amounts on page 3 </a:t>
            </a:r>
          </a:p>
          <a:p>
            <a:pPr marL="1200150" lvl="2"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Emphasize % when dollar amount is small</a:t>
            </a:r>
          </a:p>
          <a:p>
            <a:pPr marL="1200150" lvl="2"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Emphasize $ when % is small</a:t>
            </a:r>
          </a:p>
          <a:p>
            <a:pPr marL="1200150" lvl="2"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Emphasize both when both are big</a:t>
            </a:r>
          </a:p>
          <a:p>
            <a:pPr marL="742950" lvl="1" indent="-285750" algn="just" defTabSz="457200">
              <a:spcBef>
                <a:spcPct val="0"/>
              </a:spcBef>
              <a:buFontTx/>
              <a:buChar char="-"/>
              <a:defRPr/>
            </a:pP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If the savings is a rerate indicate at this point that the savings does not require a vendor change</a:t>
            </a:r>
          </a:p>
          <a:p>
            <a:pPr marL="742950" lvl="1" indent="-285750" algn="just" defTabSz="457200">
              <a:spcBef>
                <a:spcPct val="0"/>
              </a:spcBef>
              <a:buFontTx/>
              <a:buChar char="-"/>
              <a:defRPr/>
            </a:pPr>
            <a:endParaRPr lang="en-US" sz="340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58438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46A5203264940816A781B4EBC6F62" ma:contentTypeVersion="12" ma:contentTypeDescription="Create a new document." ma:contentTypeScope="" ma:versionID="e4a8237ddf4ea65927701be39a5afda5">
  <xsd:schema xmlns:xsd="http://www.w3.org/2001/XMLSchema" xmlns:xs="http://www.w3.org/2001/XMLSchema" xmlns:p="http://schemas.microsoft.com/office/2006/metadata/properties" xmlns:ns2="1c305419-79f3-4b7b-befa-b522633753bc" xmlns:ns3="5abbfa0e-3220-40d1-9e41-246694556962" targetNamespace="http://schemas.microsoft.com/office/2006/metadata/properties" ma:root="true" ma:fieldsID="3d96955548c142f11b2effa6e1941314" ns2:_="" ns3:_="">
    <xsd:import namespace="1c305419-79f3-4b7b-befa-b522633753bc"/>
    <xsd:import namespace="5abbfa0e-3220-40d1-9e41-2466945569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05419-79f3-4b7b-befa-b52263375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bfa0e-3220-40d1-9e41-2466945569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A6771-F047-4F71-A0C4-51643F26DC11}">
  <ds:schemaRefs>
    <ds:schemaRef ds:uri="1c305419-79f3-4b7b-befa-b522633753bc"/>
    <ds:schemaRef ds:uri="5abbfa0e-3220-40d1-9e41-2466945569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1CAE7A-6682-414A-9768-B88645A8E711}">
  <ds:schemaRefs>
    <ds:schemaRef ds:uri="1c305419-79f3-4b7b-befa-b522633753bc"/>
    <ds:schemaRef ds:uri="5abbfa0e-3220-40d1-9e41-246694556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CB92A2-FD14-4E42-9678-0AEB32BE5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4</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Eóin Fay</dc:creator>
  <cp:revision>1</cp:revision>
  <dcterms:created xsi:type="dcterms:W3CDTF">2021-09-29T13:57:23Z</dcterms:created>
  <dcterms:modified xsi:type="dcterms:W3CDTF">2021-11-05T20:53:30Z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0x010100C3246A5203264940816A781B4EBC6F62</vt:lpwstr>
  </property>
</Properties>
</file>