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56" r:id="rId5"/>
    <p:sldId id="275" r:id="rId6"/>
    <p:sldId id="277" r:id="rId7"/>
    <p:sldId id="278" r:id="rId8"/>
    <p:sldId id="304" r:id="rId9"/>
    <p:sldId id="336" r:id="rId10"/>
    <p:sldId id="305" r:id="rId11"/>
    <p:sldId id="349" r:id="rId12"/>
    <p:sldId id="306" r:id="rId13"/>
    <p:sldId id="307" r:id="rId14"/>
    <p:sldId id="308" r:id="rId15"/>
    <p:sldId id="311" r:id="rId16"/>
    <p:sldId id="337" r:id="rId17"/>
    <p:sldId id="309" r:id="rId18"/>
    <p:sldId id="310" r:id="rId19"/>
    <p:sldId id="338" r:id="rId20"/>
    <p:sldId id="313" r:id="rId21"/>
    <p:sldId id="314" r:id="rId22"/>
    <p:sldId id="315" r:id="rId23"/>
    <p:sldId id="339" r:id="rId24"/>
    <p:sldId id="316" r:id="rId25"/>
    <p:sldId id="340" r:id="rId26"/>
    <p:sldId id="317" r:id="rId27"/>
    <p:sldId id="341" r:id="rId28"/>
    <p:sldId id="318" r:id="rId29"/>
    <p:sldId id="319" r:id="rId30"/>
    <p:sldId id="320" r:id="rId31"/>
    <p:sldId id="321" r:id="rId32"/>
    <p:sldId id="322" r:id="rId33"/>
    <p:sldId id="323" r:id="rId34"/>
    <p:sldId id="342" r:id="rId35"/>
    <p:sldId id="324" r:id="rId36"/>
    <p:sldId id="346" r:id="rId37"/>
    <p:sldId id="325" r:id="rId38"/>
    <p:sldId id="326" r:id="rId39"/>
    <p:sldId id="348" r:id="rId40"/>
    <p:sldId id="327" r:id="rId41"/>
    <p:sldId id="347" r:id="rId42"/>
    <p:sldId id="328" r:id="rId43"/>
    <p:sldId id="329" r:id="rId44"/>
    <p:sldId id="343" r:id="rId45"/>
    <p:sldId id="344" r:id="rId46"/>
    <p:sldId id="330" r:id="rId47"/>
    <p:sldId id="331" r:id="rId48"/>
    <p:sldId id="332" r:id="rId49"/>
    <p:sldId id="350" r:id="rId50"/>
    <p:sldId id="333" r:id="rId51"/>
    <p:sldId id="334" r:id="rId52"/>
    <p:sldId id="345" r:id="rId53"/>
    <p:sldId id="335" r:id="rId5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426A"/>
    <a:srgbClr val="E4E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49890-B4DF-4470-AF07-EB8FE6941AEF}" v="1" dt="2021-11-09T14:09:15.791"/>
    <p1510:client id="{B278885C-B8C9-4028-A965-CD5F0F5E7762}" v="1" dt="2021-11-08T21:55:15.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varScale="1">
        <p:scale>
          <a:sx n="110" d="100"/>
          <a:sy n="110" d="100"/>
        </p:scale>
        <p:origin x="43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oin Fay" userId="5069970f-b152-46c1-bd41-17bff2c69769" providerId="ADAL" clId="{6C549890-B4DF-4470-AF07-EB8FE6941AEF}"/>
    <pc:docChg chg="undo redo custSel addSld delSld modSld">
      <pc:chgData name="Eoin Fay" userId="5069970f-b152-46c1-bd41-17bff2c69769" providerId="ADAL" clId="{6C549890-B4DF-4470-AF07-EB8FE6941AEF}" dt="2021-11-09T14:10:12.985" v="2687" actId="1076"/>
      <pc:docMkLst>
        <pc:docMk/>
      </pc:docMkLst>
      <pc:sldChg chg="modSp add mod">
        <pc:chgData name="Eoin Fay" userId="5069970f-b152-46c1-bd41-17bff2c69769" providerId="ADAL" clId="{6C549890-B4DF-4470-AF07-EB8FE6941AEF}" dt="2021-11-07T22:56:35.053" v="2568" actId="404"/>
        <pc:sldMkLst>
          <pc:docMk/>
          <pc:sldMk cId="2940359524" sldId="256"/>
        </pc:sldMkLst>
        <pc:spChg chg="mod">
          <ac:chgData name="Eoin Fay" userId="5069970f-b152-46c1-bd41-17bff2c69769" providerId="ADAL" clId="{6C549890-B4DF-4470-AF07-EB8FE6941AEF}" dt="2021-11-07T22:56:35.053" v="2568" actId="404"/>
          <ac:spMkLst>
            <pc:docMk/>
            <pc:sldMk cId="2940359524" sldId="256"/>
            <ac:spMk id="14" creationId="{9EF05B36-6D33-4235-89F9-79880316839D}"/>
          </ac:spMkLst>
        </pc:spChg>
        <pc:spChg chg="mod">
          <ac:chgData name="Eoin Fay" userId="5069970f-b152-46c1-bd41-17bff2c69769" providerId="ADAL" clId="{6C549890-B4DF-4470-AF07-EB8FE6941AEF}" dt="2021-11-07T22:22:53.807" v="1735" actId="113"/>
          <ac:spMkLst>
            <pc:docMk/>
            <pc:sldMk cId="2940359524" sldId="256"/>
            <ac:spMk id="15" creationId="{F9113AD0-7B1D-40F7-BF80-F152BEDF0EF7}"/>
          </ac:spMkLst>
        </pc:spChg>
      </pc:sldChg>
      <pc:sldChg chg="modSp mod">
        <pc:chgData name="Eoin Fay" userId="5069970f-b152-46c1-bd41-17bff2c69769" providerId="ADAL" clId="{6C549890-B4DF-4470-AF07-EB8FE6941AEF}" dt="2021-11-07T22:56:45.993" v="2575" actId="20577"/>
        <pc:sldMkLst>
          <pc:docMk/>
          <pc:sldMk cId="4042702176" sldId="275"/>
        </pc:sldMkLst>
        <pc:spChg chg="mod">
          <ac:chgData name="Eoin Fay" userId="5069970f-b152-46c1-bd41-17bff2c69769" providerId="ADAL" clId="{6C549890-B4DF-4470-AF07-EB8FE6941AEF}" dt="2021-11-07T22:56:45.993" v="2575" actId="20577"/>
          <ac:spMkLst>
            <pc:docMk/>
            <pc:sldMk cId="4042702176" sldId="275"/>
            <ac:spMk id="11" creationId="{6B026C72-047B-4A75-BA3D-FD8225946FE2}"/>
          </ac:spMkLst>
        </pc:spChg>
        <pc:spChg chg="mod">
          <ac:chgData name="Eoin Fay" userId="5069970f-b152-46c1-bd41-17bff2c69769" providerId="ADAL" clId="{6C549890-B4DF-4470-AF07-EB8FE6941AEF}" dt="2021-11-07T22:23:07.056" v="1741" actId="1076"/>
          <ac:spMkLst>
            <pc:docMk/>
            <pc:sldMk cId="4042702176" sldId="275"/>
            <ac:spMk id="21" creationId="{9A42CFDF-DBBB-42AA-A4BB-711A53DDAC81}"/>
          </ac:spMkLst>
        </pc:spChg>
      </pc:sldChg>
      <pc:sldChg chg="del">
        <pc:chgData name="Eoin Fay" userId="5069970f-b152-46c1-bd41-17bff2c69769" providerId="ADAL" clId="{6C549890-B4DF-4470-AF07-EB8FE6941AEF}" dt="2021-11-07T22:22:57.049" v="1736" actId="2696"/>
        <pc:sldMkLst>
          <pc:docMk/>
          <pc:sldMk cId="3676938885" sldId="276"/>
        </pc:sldMkLst>
      </pc:sldChg>
      <pc:sldChg chg="modSp mod">
        <pc:chgData name="Eoin Fay" userId="5069970f-b152-46c1-bd41-17bff2c69769" providerId="ADAL" clId="{6C549890-B4DF-4470-AF07-EB8FE6941AEF}" dt="2021-11-07T22:24:32.229" v="1819" actId="1037"/>
        <pc:sldMkLst>
          <pc:docMk/>
          <pc:sldMk cId="603533278" sldId="277"/>
        </pc:sldMkLst>
        <pc:spChg chg="mod">
          <ac:chgData name="Eoin Fay" userId="5069970f-b152-46c1-bd41-17bff2c69769" providerId="ADAL" clId="{6C549890-B4DF-4470-AF07-EB8FE6941AEF}" dt="2021-11-07T22:23:52.163" v="1766" actId="1076"/>
          <ac:spMkLst>
            <pc:docMk/>
            <pc:sldMk cId="603533278" sldId="277"/>
            <ac:spMk id="9" creationId="{A6C50948-7270-456C-B89D-9FE635FA7130}"/>
          </ac:spMkLst>
        </pc:spChg>
        <pc:spChg chg="mod">
          <ac:chgData name="Eoin Fay" userId="5069970f-b152-46c1-bd41-17bff2c69769" providerId="ADAL" clId="{6C549890-B4DF-4470-AF07-EB8FE6941AEF}" dt="2021-11-07T22:23:37.126" v="1755" actId="1076"/>
          <ac:spMkLst>
            <pc:docMk/>
            <pc:sldMk cId="603533278" sldId="277"/>
            <ac:spMk id="21" creationId="{9A42CFDF-DBBB-42AA-A4BB-711A53DDAC81}"/>
          </ac:spMkLst>
        </pc:spChg>
        <pc:picChg chg="mod">
          <ac:chgData name="Eoin Fay" userId="5069970f-b152-46c1-bd41-17bff2c69769" providerId="ADAL" clId="{6C549890-B4DF-4470-AF07-EB8FE6941AEF}" dt="2021-11-07T22:24:18.833" v="1803" actId="1038"/>
          <ac:picMkLst>
            <pc:docMk/>
            <pc:sldMk cId="603533278" sldId="277"/>
            <ac:picMk id="13" creationId="{6B4CA360-5C6D-4BF2-9660-E81EB847979C}"/>
          </ac:picMkLst>
        </pc:picChg>
        <pc:picChg chg="mod">
          <ac:chgData name="Eoin Fay" userId="5069970f-b152-46c1-bd41-17bff2c69769" providerId="ADAL" clId="{6C549890-B4DF-4470-AF07-EB8FE6941AEF}" dt="2021-11-07T22:24:32.229" v="1819" actId="1037"/>
          <ac:picMkLst>
            <pc:docMk/>
            <pc:sldMk cId="603533278" sldId="277"/>
            <ac:picMk id="17" creationId="{D950E86C-BF9A-4815-A1BD-6C1BB56B7233}"/>
          </ac:picMkLst>
        </pc:picChg>
      </pc:sldChg>
      <pc:sldChg chg="delSp modSp mod">
        <pc:chgData name="Eoin Fay" userId="5069970f-b152-46c1-bd41-17bff2c69769" providerId="ADAL" clId="{6C549890-B4DF-4470-AF07-EB8FE6941AEF}" dt="2021-11-07T23:04:59.544" v="2668" actId="1076"/>
        <pc:sldMkLst>
          <pc:docMk/>
          <pc:sldMk cId="3758709638" sldId="278"/>
        </pc:sldMkLst>
        <pc:spChg chg="mod">
          <ac:chgData name="Eoin Fay" userId="5069970f-b152-46c1-bd41-17bff2c69769" providerId="ADAL" clId="{6C549890-B4DF-4470-AF07-EB8FE6941AEF}" dt="2021-11-07T22:24:57.654" v="1828" actId="1076"/>
          <ac:spMkLst>
            <pc:docMk/>
            <pc:sldMk cId="3758709638" sldId="278"/>
            <ac:spMk id="9" creationId="{B73751AA-C777-4BA3-AB13-F5CE0614C708}"/>
          </ac:spMkLst>
        </pc:spChg>
        <pc:spChg chg="mod">
          <ac:chgData name="Eoin Fay" userId="5069970f-b152-46c1-bd41-17bff2c69769" providerId="ADAL" clId="{6C549890-B4DF-4470-AF07-EB8FE6941AEF}" dt="2021-11-07T23:04:59.544" v="2668" actId="1076"/>
          <ac:spMkLst>
            <pc:docMk/>
            <pc:sldMk cId="3758709638" sldId="278"/>
            <ac:spMk id="11" creationId="{6B026C72-047B-4A75-BA3D-FD8225946FE2}"/>
          </ac:spMkLst>
        </pc:spChg>
        <pc:spChg chg="del">
          <ac:chgData name="Eoin Fay" userId="5069970f-b152-46c1-bd41-17bff2c69769" providerId="ADAL" clId="{6C549890-B4DF-4470-AF07-EB8FE6941AEF}" dt="2021-11-07T22:24:44.288" v="1820" actId="478"/>
          <ac:spMkLst>
            <pc:docMk/>
            <pc:sldMk cId="3758709638" sldId="278"/>
            <ac:spMk id="21" creationId="{9A42CFDF-DBBB-42AA-A4BB-711A53DDAC81}"/>
          </ac:spMkLst>
        </pc:spChg>
      </pc:sldChg>
      <pc:sldChg chg="del">
        <pc:chgData name="Eoin Fay" userId="5069970f-b152-46c1-bd41-17bff2c69769" providerId="ADAL" clId="{6C549890-B4DF-4470-AF07-EB8FE6941AEF}" dt="2021-11-07T22:22:11.792" v="1729" actId="47"/>
        <pc:sldMkLst>
          <pc:docMk/>
          <pc:sldMk cId="430926402" sldId="303"/>
        </pc:sldMkLst>
      </pc:sldChg>
      <pc:sldChg chg="delSp modSp mod">
        <pc:chgData name="Eoin Fay" userId="5069970f-b152-46c1-bd41-17bff2c69769" providerId="ADAL" clId="{6C549890-B4DF-4470-AF07-EB8FE6941AEF}" dt="2021-11-07T22:26:16.805" v="1872" actId="1076"/>
        <pc:sldMkLst>
          <pc:docMk/>
          <pc:sldMk cId="2010936508" sldId="304"/>
        </pc:sldMkLst>
        <pc:spChg chg="mod">
          <ac:chgData name="Eoin Fay" userId="5069970f-b152-46c1-bd41-17bff2c69769" providerId="ADAL" clId="{6C549890-B4DF-4470-AF07-EB8FE6941AEF}" dt="2021-11-07T22:25:32.178" v="1849" actId="1076"/>
          <ac:spMkLst>
            <pc:docMk/>
            <pc:sldMk cId="2010936508" sldId="304"/>
            <ac:spMk id="9" creationId="{B73751AA-C777-4BA3-AB13-F5CE0614C708}"/>
          </ac:spMkLst>
        </pc:spChg>
        <pc:spChg chg="mod">
          <ac:chgData name="Eoin Fay" userId="5069970f-b152-46c1-bd41-17bff2c69769" providerId="ADAL" clId="{6C549890-B4DF-4470-AF07-EB8FE6941AEF}" dt="2021-11-07T22:26:11.344" v="1871" actId="1076"/>
          <ac:spMkLst>
            <pc:docMk/>
            <pc:sldMk cId="2010936508" sldId="304"/>
            <ac:spMk id="11" creationId="{6B026C72-047B-4A75-BA3D-FD8225946FE2}"/>
          </ac:spMkLst>
        </pc:spChg>
        <pc:spChg chg="del">
          <ac:chgData name="Eoin Fay" userId="5069970f-b152-46c1-bd41-17bff2c69769" providerId="ADAL" clId="{6C549890-B4DF-4470-AF07-EB8FE6941AEF}" dt="2021-11-07T22:25:20.473" v="1840" actId="478"/>
          <ac:spMkLst>
            <pc:docMk/>
            <pc:sldMk cId="2010936508" sldId="304"/>
            <ac:spMk id="21" creationId="{9A42CFDF-DBBB-42AA-A4BB-711A53DDAC81}"/>
          </ac:spMkLst>
        </pc:spChg>
        <pc:picChg chg="mod">
          <ac:chgData name="Eoin Fay" userId="5069970f-b152-46c1-bd41-17bff2c69769" providerId="ADAL" clId="{6C549890-B4DF-4470-AF07-EB8FE6941AEF}" dt="2021-11-07T22:26:16.805" v="1872" actId="1076"/>
          <ac:picMkLst>
            <pc:docMk/>
            <pc:sldMk cId="2010936508" sldId="304"/>
            <ac:picMk id="1026" creationId="{0E037805-7264-4B37-972F-F59D9FD0C5E2}"/>
          </ac:picMkLst>
        </pc:picChg>
      </pc:sldChg>
      <pc:sldChg chg="delSp modSp mod">
        <pc:chgData name="Eoin Fay" userId="5069970f-b152-46c1-bd41-17bff2c69769" providerId="ADAL" clId="{6C549890-B4DF-4470-AF07-EB8FE6941AEF}" dt="2021-11-07T23:02:34.604" v="2647" actId="403"/>
        <pc:sldMkLst>
          <pc:docMk/>
          <pc:sldMk cId="406847627" sldId="305"/>
        </pc:sldMkLst>
        <pc:spChg chg="mod">
          <ac:chgData name="Eoin Fay" userId="5069970f-b152-46c1-bd41-17bff2c69769" providerId="ADAL" clId="{6C549890-B4DF-4470-AF07-EB8FE6941AEF}" dt="2021-11-07T23:01:45.764" v="2630" actId="1076"/>
          <ac:spMkLst>
            <pc:docMk/>
            <pc:sldMk cId="406847627" sldId="305"/>
            <ac:spMk id="9" creationId="{B73751AA-C777-4BA3-AB13-F5CE0614C708}"/>
          </ac:spMkLst>
        </pc:spChg>
        <pc:spChg chg="mod">
          <ac:chgData name="Eoin Fay" userId="5069970f-b152-46c1-bd41-17bff2c69769" providerId="ADAL" clId="{6C549890-B4DF-4470-AF07-EB8FE6941AEF}" dt="2021-11-07T23:02:34.604" v="2647" actId="403"/>
          <ac:spMkLst>
            <pc:docMk/>
            <pc:sldMk cId="406847627" sldId="305"/>
            <ac:spMk id="11" creationId="{6B026C72-047B-4A75-BA3D-FD8225946FE2}"/>
          </ac:spMkLst>
        </pc:spChg>
        <pc:spChg chg="del">
          <ac:chgData name="Eoin Fay" userId="5069970f-b152-46c1-bd41-17bff2c69769" providerId="ADAL" clId="{6C549890-B4DF-4470-AF07-EB8FE6941AEF}" dt="2021-11-07T23:01:33.818" v="2622" actId="478"/>
          <ac:spMkLst>
            <pc:docMk/>
            <pc:sldMk cId="406847627" sldId="305"/>
            <ac:spMk id="21" creationId="{9A42CFDF-DBBB-42AA-A4BB-711A53DDAC81}"/>
          </ac:spMkLst>
        </pc:spChg>
        <pc:picChg chg="del">
          <ac:chgData name="Eoin Fay" userId="5069970f-b152-46c1-bd41-17bff2c69769" providerId="ADAL" clId="{6C549890-B4DF-4470-AF07-EB8FE6941AEF}" dt="2021-11-07T23:01:48.966" v="2631" actId="478"/>
          <ac:picMkLst>
            <pc:docMk/>
            <pc:sldMk cId="406847627" sldId="305"/>
            <ac:picMk id="4" creationId="{CED3C915-2D62-4093-A82B-5A1C043D8482}"/>
          </ac:picMkLst>
        </pc:picChg>
      </pc:sldChg>
      <pc:sldChg chg="delSp modSp mod">
        <pc:chgData name="Eoin Fay" userId="5069970f-b152-46c1-bd41-17bff2c69769" providerId="ADAL" clId="{6C549890-B4DF-4470-AF07-EB8FE6941AEF}" dt="2021-11-07T23:03:04.260" v="2657" actId="1076"/>
        <pc:sldMkLst>
          <pc:docMk/>
          <pc:sldMk cId="1740342436" sldId="306"/>
        </pc:sldMkLst>
        <pc:spChg chg="mod">
          <ac:chgData name="Eoin Fay" userId="5069970f-b152-46c1-bd41-17bff2c69769" providerId="ADAL" clId="{6C549890-B4DF-4470-AF07-EB8FE6941AEF}" dt="2021-11-07T22:28:09.391" v="1901" actId="1076"/>
          <ac:spMkLst>
            <pc:docMk/>
            <pc:sldMk cId="1740342436" sldId="306"/>
            <ac:spMk id="9" creationId="{B73751AA-C777-4BA3-AB13-F5CE0614C708}"/>
          </ac:spMkLst>
        </pc:spChg>
        <pc:spChg chg="mod">
          <ac:chgData name="Eoin Fay" userId="5069970f-b152-46c1-bd41-17bff2c69769" providerId="ADAL" clId="{6C549890-B4DF-4470-AF07-EB8FE6941AEF}" dt="2021-11-07T23:03:04.260" v="2657" actId="1076"/>
          <ac:spMkLst>
            <pc:docMk/>
            <pc:sldMk cId="1740342436" sldId="306"/>
            <ac:spMk id="11" creationId="{6B026C72-047B-4A75-BA3D-FD8225946FE2}"/>
          </ac:spMkLst>
        </pc:spChg>
        <pc:spChg chg="del">
          <ac:chgData name="Eoin Fay" userId="5069970f-b152-46c1-bd41-17bff2c69769" providerId="ADAL" clId="{6C549890-B4DF-4470-AF07-EB8FE6941AEF}" dt="2021-11-07T22:26:52.471" v="1880" actId="478"/>
          <ac:spMkLst>
            <pc:docMk/>
            <pc:sldMk cId="1740342436" sldId="306"/>
            <ac:spMk id="21" creationId="{9A42CFDF-DBBB-42AA-A4BB-711A53DDAC81}"/>
          </ac:spMkLst>
        </pc:spChg>
        <pc:picChg chg="del mod">
          <ac:chgData name="Eoin Fay" userId="5069970f-b152-46c1-bd41-17bff2c69769" providerId="ADAL" clId="{6C549890-B4DF-4470-AF07-EB8FE6941AEF}" dt="2021-11-07T22:27:38.649" v="1884" actId="478"/>
          <ac:picMkLst>
            <pc:docMk/>
            <pc:sldMk cId="1740342436" sldId="306"/>
            <ac:picMk id="4" creationId="{B6B36BA0-9472-4834-BC56-3B2AE4D59093}"/>
          </ac:picMkLst>
        </pc:picChg>
        <pc:picChg chg="mod">
          <ac:chgData name="Eoin Fay" userId="5069970f-b152-46c1-bd41-17bff2c69769" providerId="ADAL" clId="{6C549890-B4DF-4470-AF07-EB8FE6941AEF}" dt="2021-11-07T22:28:49.299" v="1920" actId="1076"/>
          <ac:picMkLst>
            <pc:docMk/>
            <pc:sldMk cId="1740342436" sldId="306"/>
            <ac:picMk id="8" creationId="{7CB6F5C5-36B8-4DFE-9380-8B7F3115AB1A}"/>
          </ac:picMkLst>
        </pc:picChg>
        <pc:picChg chg="del mod">
          <ac:chgData name="Eoin Fay" userId="5069970f-b152-46c1-bd41-17bff2c69769" providerId="ADAL" clId="{6C549890-B4DF-4470-AF07-EB8FE6941AEF}" dt="2021-11-07T22:27:58.107" v="1894" actId="478"/>
          <ac:picMkLst>
            <pc:docMk/>
            <pc:sldMk cId="1740342436" sldId="306"/>
            <ac:picMk id="13" creationId="{3830AD80-616A-40AB-AD20-E8E697AD5C5C}"/>
          </ac:picMkLst>
        </pc:picChg>
        <pc:picChg chg="mod">
          <ac:chgData name="Eoin Fay" userId="5069970f-b152-46c1-bd41-17bff2c69769" providerId="ADAL" clId="{6C549890-B4DF-4470-AF07-EB8FE6941AEF}" dt="2021-11-07T22:28:49.299" v="1920" actId="1076"/>
          <ac:picMkLst>
            <pc:docMk/>
            <pc:sldMk cId="1740342436" sldId="306"/>
            <ac:picMk id="15" creationId="{649ADA95-6C53-4239-A256-342B9ADAC5B9}"/>
          </ac:picMkLst>
        </pc:picChg>
        <pc:picChg chg="mod">
          <ac:chgData name="Eoin Fay" userId="5069970f-b152-46c1-bd41-17bff2c69769" providerId="ADAL" clId="{6C549890-B4DF-4470-AF07-EB8FE6941AEF}" dt="2021-11-07T22:28:49.299" v="1920" actId="1076"/>
          <ac:picMkLst>
            <pc:docMk/>
            <pc:sldMk cId="1740342436" sldId="306"/>
            <ac:picMk id="17" creationId="{F1E095D0-F1A9-473B-BCFC-9A841DE66A96}"/>
          </ac:picMkLst>
        </pc:picChg>
      </pc:sldChg>
      <pc:sldChg chg="delSp modSp mod">
        <pc:chgData name="Eoin Fay" userId="5069970f-b152-46c1-bd41-17bff2c69769" providerId="ADAL" clId="{6C549890-B4DF-4470-AF07-EB8FE6941AEF}" dt="2021-11-07T22:30:03.313" v="1957" actId="1076"/>
        <pc:sldMkLst>
          <pc:docMk/>
          <pc:sldMk cId="3847495072" sldId="307"/>
        </pc:sldMkLst>
        <pc:spChg chg="mod">
          <ac:chgData name="Eoin Fay" userId="5069970f-b152-46c1-bd41-17bff2c69769" providerId="ADAL" clId="{6C549890-B4DF-4470-AF07-EB8FE6941AEF}" dt="2021-11-07T22:29:20.004" v="1933" actId="1076"/>
          <ac:spMkLst>
            <pc:docMk/>
            <pc:sldMk cId="3847495072" sldId="307"/>
            <ac:spMk id="9" creationId="{B73751AA-C777-4BA3-AB13-F5CE0614C708}"/>
          </ac:spMkLst>
        </pc:spChg>
        <pc:spChg chg="mod">
          <ac:chgData name="Eoin Fay" userId="5069970f-b152-46c1-bd41-17bff2c69769" providerId="ADAL" clId="{6C549890-B4DF-4470-AF07-EB8FE6941AEF}" dt="2021-11-07T22:30:03.313" v="1957" actId="1076"/>
          <ac:spMkLst>
            <pc:docMk/>
            <pc:sldMk cId="3847495072" sldId="307"/>
            <ac:spMk id="11" creationId="{6B026C72-047B-4A75-BA3D-FD8225946FE2}"/>
          </ac:spMkLst>
        </pc:spChg>
        <pc:spChg chg="del">
          <ac:chgData name="Eoin Fay" userId="5069970f-b152-46c1-bd41-17bff2c69769" providerId="ADAL" clId="{6C549890-B4DF-4470-AF07-EB8FE6941AEF}" dt="2021-11-07T22:29:11.679" v="1925" actId="478"/>
          <ac:spMkLst>
            <pc:docMk/>
            <pc:sldMk cId="3847495072" sldId="307"/>
            <ac:spMk id="21" creationId="{9A42CFDF-DBBB-42AA-A4BB-711A53DDAC81}"/>
          </ac:spMkLst>
        </pc:spChg>
        <pc:picChg chg="del">
          <ac:chgData name="Eoin Fay" userId="5069970f-b152-46c1-bd41-17bff2c69769" providerId="ADAL" clId="{6C549890-B4DF-4470-AF07-EB8FE6941AEF}" dt="2021-11-07T22:29:27.088" v="1936" actId="478"/>
          <ac:picMkLst>
            <pc:docMk/>
            <pc:sldMk cId="3847495072" sldId="307"/>
            <ac:picMk id="17" creationId="{E74CE6F4-97CF-4820-85CC-0236475AB6B3}"/>
          </ac:picMkLst>
        </pc:picChg>
        <pc:picChg chg="del mod">
          <ac:chgData name="Eoin Fay" userId="5069970f-b152-46c1-bd41-17bff2c69769" providerId="ADAL" clId="{6C549890-B4DF-4470-AF07-EB8FE6941AEF}" dt="2021-11-07T22:29:26.376" v="1935" actId="478"/>
          <ac:picMkLst>
            <pc:docMk/>
            <pc:sldMk cId="3847495072" sldId="307"/>
            <ac:picMk id="19" creationId="{29535337-F589-4569-8C0E-792AC3B03EF0}"/>
          </ac:picMkLst>
        </pc:picChg>
      </pc:sldChg>
      <pc:sldChg chg="delSp modSp mod">
        <pc:chgData name="Eoin Fay" userId="5069970f-b152-46c1-bd41-17bff2c69769" providerId="ADAL" clId="{6C549890-B4DF-4470-AF07-EB8FE6941AEF}" dt="2021-11-07T22:31:15.324" v="1993" actId="14100"/>
        <pc:sldMkLst>
          <pc:docMk/>
          <pc:sldMk cId="2353551533" sldId="308"/>
        </pc:sldMkLst>
        <pc:spChg chg="mod">
          <ac:chgData name="Eoin Fay" userId="5069970f-b152-46c1-bd41-17bff2c69769" providerId="ADAL" clId="{6C549890-B4DF-4470-AF07-EB8FE6941AEF}" dt="2021-11-07T22:31:15.324" v="1993" actId="14100"/>
          <ac:spMkLst>
            <pc:docMk/>
            <pc:sldMk cId="2353551533" sldId="308"/>
            <ac:spMk id="9" creationId="{B73751AA-C777-4BA3-AB13-F5CE0614C708}"/>
          </ac:spMkLst>
        </pc:spChg>
        <pc:spChg chg="del">
          <ac:chgData name="Eoin Fay" userId="5069970f-b152-46c1-bd41-17bff2c69769" providerId="ADAL" clId="{6C549890-B4DF-4470-AF07-EB8FE6941AEF}" dt="2021-11-07T22:30:17.373" v="1958" actId="478"/>
          <ac:spMkLst>
            <pc:docMk/>
            <pc:sldMk cId="2353551533" sldId="308"/>
            <ac:spMk id="21" creationId="{9A42CFDF-DBBB-42AA-A4BB-711A53DDAC81}"/>
          </ac:spMkLst>
        </pc:spChg>
        <pc:picChg chg="mod">
          <ac:chgData name="Eoin Fay" userId="5069970f-b152-46c1-bd41-17bff2c69769" providerId="ADAL" clId="{6C549890-B4DF-4470-AF07-EB8FE6941AEF}" dt="2021-11-07T22:30:52.236" v="1973" actId="1076"/>
          <ac:picMkLst>
            <pc:docMk/>
            <pc:sldMk cId="2353551533" sldId="308"/>
            <ac:picMk id="1026" creationId="{23ABC469-88CB-430B-9432-33B07B609B3A}"/>
          </ac:picMkLst>
        </pc:picChg>
        <pc:picChg chg="mod">
          <ac:chgData name="Eoin Fay" userId="5069970f-b152-46c1-bd41-17bff2c69769" providerId="ADAL" clId="{6C549890-B4DF-4470-AF07-EB8FE6941AEF}" dt="2021-11-07T22:30:47.942" v="1971" actId="1076"/>
          <ac:picMkLst>
            <pc:docMk/>
            <pc:sldMk cId="2353551533" sldId="308"/>
            <ac:picMk id="1028" creationId="{1651F08D-666C-4DBD-9AD7-D3097F8EE04B}"/>
          </ac:picMkLst>
        </pc:picChg>
        <pc:picChg chg="mod">
          <ac:chgData name="Eoin Fay" userId="5069970f-b152-46c1-bd41-17bff2c69769" providerId="ADAL" clId="{6C549890-B4DF-4470-AF07-EB8FE6941AEF}" dt="2021-11-07T22:30:49.998" v="1972" actId="1076"/>
          <ac:picMkLst>
            <pc:docMk/>
            <pc:sldMk cId="2353551533" sldId="308"/>
            <ac:picMk id="1030" creationId="{0D68FC1E-2957-4D45-AAFA-DC1413A133FC}"/>
          </ac:picMkLst>
        </pc:picChg>
      </pc:sldChg>
      <pc:sldChg chg="delSp modSp mod">
        <pc:chgData name="Eoin Fay" userId="5069970f-b152-46c1-bd41-17bff2c69769" providerId="ADAL" clId="{6C549890-B4DF-4470-AF07-EB8FE6941AEF}" dt="2021-11-07T22:32:49.474" v="2029" actId="207"/>
        <pc:sldMkLst>
          <pc:docMk/>
          <pc:sldMk cId="2802699488" sldId="309"/>
        </pc:sldMkLst>
        <pc:spChg chg="del">
          <ac:chgData name="Eoin Fay" userId="5069970f-b152-46c1-bd41-17bff2c69769" providerId="ADAL" clId="{6C549890-B4DF-4470-AF07-EB8FE6941AEF}" dt="2021-11-07T22:32:34.001" v="2017" actId="478"/>
          <ac:spMkLst>
            <pc:docMk/>
            <pc:sldMk cId="2802699488" sldId="309"/>
            <ac:spMk id="9" creationId="{B73751AA-C777-4BA3-AB13-F5CE0614C708}"/>
          </ac:spMkLst>
        </pc:spChg>
        <pc:spChg chg="mod">
          <ac:chgData name="Eoin Fay" userId="5069970f-b152-46c1-bd41-17bff2c69769" providerId="ADAL" clId="{6C549890-B4DF-4470-AF07-EB8FE6941AEF}" dt="2021-11-07T22:32:49.474" v="2029" actId="207"/>
          <ac:spMkLst>
            <pc:docMk/>
            <pc:sldMk cId="2802699488" sldId="309"/>
            <ac:spMk id="11" creationId="{6B026C72-047B-4A75-BA3D-FD8225946FE2}"/>
          </ac:spMkLst>
        </pc:spChg>
        <pc:spChg chg="del">
          <ac:chgData name="Eoin Fay" userId="5069970f-b152-46c1-bd41-17bff2c69769" providerId="ADAL" clId="{6C549890-B4DF-4470-AF07-EB8FE6941AEF}" dt="2021-11-07T22:32:34.001" v="2017" actId="478"/>
          <ac:spMkLst>
            <pc:docMk/>
            <pc:sldMk cId="2802699488" sldId="309"/>
            <ac:spMk id="21" creationId="{9A42CFDF-DBBB-42AA-A4BB-711A53DDAC81}"/>
          </ac:spMkLst>
        </pc:spChg>
      </pc:sldChg>
      <pc:sldChg chg="delSp modSp mod">
        <pc:chgData name="Eoin Fay" userId="5069970f-b152-46c1-bd41-17bff2c69769" providerId="ADAL" clId="{6C549890-B4DF-4470-AF07-EB8FE6941AEF}" dt="2021-11-07T22:33:52.194" v="2053" actId="1076"/>
        <pc:sldMkLst>
          <pc:docMk/>
          <pc:sldMk cId="2534187252" sldId="310"/>
        </pc:sldMkLst>
        <pc:spChg chg="del">
          <ac:chgData name="Eoin Fay" userId="5069970f-b152-46c1-bd41-17bff2c69769" providerId="ADAL" clId="{6C549890-B4DF-4470-AF07-EB8FE6941AEF}" dt="2021-11-07T22:32:56.609" v="2030" actId="478"/>
          <ac:spMkLst>
            <pc:docMk/>
            <pc:sldMk cId="2534187252" sldId="310"/>
            <ac:spMk id="9" creationId="{B73751AA-C777-4BA3-AB13-F5CE0614C708}"/>
          </ac:spMkLst>
        </pc:spChg>
        <pc:spChg chg="mod">
          <ac:chgData name="Eoin Fay" userId="5069970f-b152-46c1-bd41-17bff2c69769" providerId="ADAL" clId="{6C549890-B4DF-4470-AF07-EB8FE6941AEF}" dt="2021-11-07T22:33:52.194" v="2053" actId="1076"/>
          <ac:spMkLst>
            <pc:docMk/>
            <pc:sldMk cId="2534187252" sldId="310"/>
            <ac:spMk id="11" creationId="{6B026C72-047B-4A75-BA3D-FD8225946FE2}"/>
          </ac:spMkLst>
        </pc:spChg>
        <pc:spChg chg="del">
          <ac:chgData name="Eoin Fay" userId="5069970f-b152-46c1-bd41-17bff2c69769" providerId="ADAL" clId="{6C549890-B4DF-4470-AF07-EB8FE6941AEF}" dt="2021-11-07T22:32:56.609" v="2030" actId="478"/>
          <ac:spMkLst>
            <pc:docMk/>
            <pc:sldMk cId="2534187252" sldId="310"/>
            <ac:spMk id="21" creationId="{9A42CFDF-DBBB-42AA-A4BB-711A53DDAC81}"/>
          </ac:spMkLst>
        </pc:spChg>
      </pc:sldChg>
      <pc:sldChg chg="addSp delSp modSp mod">
        <pc:chgData name="Eoin Fay" userId="5069970f-b152-46c1-bd41-17bff2c69769" providerId="ADAL" clId="{6C549890-B4DF-4470-AF07-EB8FE6941AEF}" dt="2021-11-07T22:32:12.090" v="2012" actId="403"/>
        <pc:sldMkLst>
          <pc:docMk/>
          <pc:sldMk cId="198198598" sldId="311"/>
        </pc:sldMkLst>
        <pc:spChg chg="del">
          <ac:chgData name="Eoin Fay" userId="5069970f-b152-46c1-bd41-17bff2c69769" providerId="ADAL" clId="{6C549890-B4DF-4470-AF07-EB8FE6941AEF}" dt="2021-11-07T22:31:33.404" v="1998" actId="478"/>
          <ac:spMkLst>
            <pc:docMk/>
            <pc:sldMk cId="198198598" sldId="311"/>
            <ac:spMk id="9" creationId="{B73751AA-C777-4BA3-AB13-F5CE0614C708}"/>
          </ac:spMkLst>
        </pc:spChg>
        <pc:spChg chg="mod">
          <ac:chgData name="Eoin Fay" userId="5069970f-b152-46c1-bd41-17bff2c69769" providerId="ADAL" clId="{6C549890-B4DF-4470-AF07-EB8FE6941AEF}" dt="2021-11-07T22:32:12.090" v="2012" actId="403"/>
          <ac:spMkLst>
            <pc:docMk/>
            <pc:sldMk cId="198198598" sldId="311"/>
            <ac:spMk id="11" creationId="{6B026C72-047B-4A75-BA3D-FD8225946FE2}"/>
          </ac:spMkLst>
        </pc:spChg>
        <pc:spChg chg="add del">
          <ac:chgData name="Eoin Fay" userId="5069970f-b152-46c1-bd41-17bff2c69769" providerId="ADAL" clId="{6C549890-B4DF-4470-AF07-EB8FE6941AEF}" dt="2021-11-07T22:31:23.518" v="1996" actId="22"/>
          <ac:spMkLst>
            <pc:docMk/>
            <pc:sldMk cId="198198598" sldId="311"/>
            <ac:spMk id="14" creationId="{7FBA76A5-F15D-4E35-9565-DF587FD564C3}"/>
          </ac:spMkLst>
        </pc:spChg>
        <pc:spChg chg="add mod">
          <ac:chgData name="Eoin Fay" userId="5069970f-b152-46c1-bd41-17bff2c69769" providerId="ADAL" clId="{6C549890-B4DF-4470-AF07-EB8FE6941AEF}" dt="2021-11-07T22:31:28.850" v="1997"/>
          <ac:spMkLst>
            <pc:docMk/>
            <pc:sldMk cId="198198598" sldId="311"/>
            <ac:spMk id="15" creationId="{7C2A72B8-C06C-4D14-9CF4-CEB6D94E82B2}"/>
          </ac:spMkLst>
        </pc:spChg>
        <pc:spChg chg="del">
          <ac:chgData name="Eoin Fay" userId="5069970f-b152-46c1-bd41-17bff2c69769" providerId="ADAL" clId="{6C549890-B4DF-4470-AF07-EB8FE6941AEF}" dt="2021-11-07T22:31:21.707" v="1994" actId="478"/>
          <ac:spMkLst>
            <pc:docMk/>
            <pc:sldMk cId="198198598" sldId="311"/>
            <ac:spMk id="21" creationId="{9A42CFDF-DBBB-42AA-A4BB-711A53DDAC81}"/>
          </ac:spMkLst>
        </pc:spChg>
        <pc:picChg chg="del">
          <ac:chgData name="Eoin Fay" userId="5069970f-b152-46c1-bd41-17bff2c69769" providerId="ADAL" clId="{6C549890-B4DF-4470-AF07-EB8FE6941AEF}" dt="2021-11-07T22:31:33.404" v="1998" actId="478"/>
          <ac:picMkLst>
            <pc:docMk/>
            <pc:sldMk cId="198198598" sldId="311"/>
            <ac:picMk id="1026" creationId="{23ABC469-88CB-430B-9432-33B07B609B3A}"/>
          </ac:picMkLst>
        </pc:picChg>
        <pc:picChg chg="del">
          <ac:chgData name="Eoin Fay" userId="5069970f-b152-46c1-bd41-17bff2c69769" providerId="ADAL" clId="{6C549890-B4DF-4470-AF07-EB8FE6941AEF}" dt="2021-11-07T22:31:33.404" v="1998" actId="478"/>
          <ac:picMkLst>
            <pc:docMk/>
            <pc:sldMk cId="198198598" sldId="311"/>
            <ac:picMk id="1028" creationId="{1651F08D-666C-4DBD-9AD7-D3097F8EE04B}"/>
          </ac:picMkLst>
        </pc:picChg>
        <pc:picChg chg="del">
          <ac:chgData name="Eoin Fay" userId="5069970f-b152-46c1-bd41-17bff2c69769" providerId="ADAL" clId="{6C549890-B4DF-4470-AF07-EB8FE6941AEF}" dt="2021-11-07T22:31:33.404" v="1998" actId="478"/>
          <ac:picMkLst>
            <pc:docMk/>
            <pc:sldMk cId="198198598" sldId="311"/>
            <ac:picMk id="1030" creationId="{0D68FC1E-2957-4D45-AAFA-DC1413A133FC}"/>
          </ac:picMkLst>
        </pc:picChg>
      </pc:sldChg>
      <pc:sldChg chg="del">
        <pc:chgData name="Eoin Fay" userId="5069970f-b152-46c1-bd41-17bff2c69769" providerId="ADAL" clId="{6C549890-B4DF-4470-AF07-EB8FE6941AEF}" dt="2021-11-07T22:30:56.854" v="1974" actId="47"/>
        <pc:sldMkLst>
          <pc:docMk/>
          <pc:sldMk cId="539933958" sldId="312"/>
        </pc:sldMkLst>
      </pc:sldChg>
      <pc:sldChg chg="delSp modSp add mod">
        <pc:chgData name="Eoin Fay" userId="5069970f-b152-46c1-bd41-17bff2c69769" providerId="ADAL" clId="{6C549890-B4DF-4470-AF07-EB8FE6941AEF}" dt="2021-11-07T22:34:58.600" v="2080" actId="207"/>
        <pc:sldMkLst>
          <pc:docMk/>
          <pc:sldMk cId="2774472843" sldId="313"/>
        </pc:sldMkLst>
        <pc:spChg chg="mod">
          <ac:chgData name="Eoin Fay" userId="5069970f-b152-46c1-bd41-17bff2c69769" providerId="ADAL" clId="{6C549890-B4DF-4470-AF07-EB8FE6941AEF}" dt="2021-11-07T22:34:45.739" v="2071" actId="1076"/>
          <ac:spMkLst>
            <pc:docMk/>
            <pc:sldMk cId="2774472843" sldId="313"/>
            <ac:spMk id="9" creationId="{B73751AA-C777-4BA3-AB13-F5CE0614C708}"/>
          </ac:spMkLst>
        </pc:spChg>
        <pc:spChg chg="mod">
          <ac:chgData name="Eoin Fay" userId="5069970f-b152-46c1-bd41-17bff2c69769" providerId="ADAL" clId="{6C549890-B4DF-4470-AF07-EB8FE6941AEF}" dt="2021-11-07T22:34:58.600" v="2080" actId="207"/>
          <ac:spMkLst>
            <pc:docMk/>
            <pc:sldMk cId="2774472843" sldId="313"/>
            <ac:spMk id="11" creationId="{6B026C72-047B-4A75-BA3D-FD8225946FE2}"/>
          </ac:spMkLst>
        </pc:spChg>
        <pc:spChg chg="del">
          <ac:chgData name="Eoin Fay" userId="5069970f-b152-46c1-bd41-17bff2c69769" providerId="ADAL" clId="{6C549890-B4DF-4470-AF07-EB8FE6941AEF}" dt="2021-11-07T22:34:30.804" v="2062" actId="478"/>
          <ac:spMkLst>
            <pc:docMk/>
            <pc:sldMk cId="2774472843" sldId="313"/>
            <ac:spMk id="21" creationId="{9A42CFDF-DBBB-42AA-A4BB-711A53DDAC81}"/>
          </ac:spMkLst>
        </pc:spChg>
      </pc:sldChg>
      <pc:sldChg chg="delSp modSp add mod">
        <pc:chgData name="Eoin Fay" userId="5069970f-b152-46c1-bd41-17bff2c69769" providerId="ADAL" clId="{6C549890-B4DF-4470-AF07-EB8FE6941AEF}" dt="2021-11-07T22:35:49.984" v="2101" actId="1076"/>
        <pc:sldMkLst>
          <pc:docMk/>
          <pc:sldMk cId="1050414639" sldId="314"/>
        </pc:sldMkLst>
        <pc:spChg chg="mod">
          <ac:chgData name="Eoin Fay" userId="5069970f-b152-46c1-bd41-17bff2c69769" providerId="ADAL" clId="{6C549890-B4DF-4470-AF07-EB8FE6941AEF}" dt="2021-11-07T22:35:18.213" v="2088" actId="1076"/>
          <ac:spMkLst>
            <pc:docMk/>
            <pc:sldMk cId="1050414639" sldId="314"/>
            <ac:spMk id="9" creationId="{B73751AA-C777-4BA3-AB13-F5CE0614C708}"/>
          </ac:spMkLst>
        </pc:spChg>
        <pc:spChg chg="mod">
          <ac:chgData name="Eoin Fay" userId="5069970f-b152-46c1-bd41-17bff2c69769" providerId="ADAL" clId="{6C549890-B4DF-4470-AF07-EB8FE6941AEF}" dt="2021-11-07T22:35:49.984" v="2101" actId="1076"/>
          <ac:spMkLst>
            <pc:docMk/>
            <pc:sldMk cId="1050414639" sldId="314"/>
            <ac:spMk id="11" creationId="{6B026C72-047B-4A75-BA3D-FD8225946FE2}"/>
          </ac:spMkLst>
        </pc:spChg>
        <pc:spChg chg="del">
          <ac:chgData name="Eoin Fay" userId="5069970f-b152-46c1-bd41-17bff2c69769" providerId="ADAL" clId="{6C549890-B4DF-4470-AF07-EB8FE6941AEF}" dt="2021-11-07T22:35:14.406" v="2087" actId="478"/>
          <ac:spMkLst>
            <pc:docMk/>
            <pc:sldMk cId="1050414639" sldId="314"/>
            <ac:spMk id="21" creationId="{9A42CFDF-DBBB-42AA-A4BB-711A53DDAC81}"/>
          </ac:spMkLst>
        </pc:spChg>
      </pc:sldChg>
      <pc:sldChg chg="delSp modSp add mod">
        <pc:chgData name="Eoin Fay" userId="5069970f-b152-46c1-bd41-17bff2c69769" providerId="ADAL" clId="{6C549890-B4DF-4470-AF07-EB8FE6941AEF}" dt="2021-11-07T22:36:44.565" v="2123" actId="1076"/>
        <pc:sldMkLst>
          <pc:docMk/>
          <pc:sldMk cId="4265148642" sldId="315"/>
        </pc:sldMkLst>
        <pc:spChg chg="mod">
          <ac:chgData name="Eoin Fay" userId="5069970f-b152-46c1-bd41-17bff2c69769" providerId="ADAL" clId="{6C549890-B4DF-4470-AF07-EB8FE6941AEF}" dt="2021-11-07T22:36:14.639" v="2109" actId="1076"/>
          <ac:spMkLst>
            <pc:docMk/>
            <pc:sldMk cId="4265148642" sldId="315"/>
            <ac:spMk id="9" creationId="{B73751AA-C777-4BA3-AB13-F5CE0614C708}"/>
          </ac:spMkLst>
        </pc:spChg>
        <pc:spChg chg="mod">
          <ac:chgData name="Eoin Fay" userId="5069970f-b152-46c1-bd41-17bff2c69769" providerId="ADAL" clId="{6C549890-B4DF-4470-AF07-EB8FE6941AEF}" dt="2021-11-07T22:36:44.565" v="2123" actId="1076"/>
          <ac:spMkLst>
            <pc:docMk/>
            <pc:sldMk cId="4265148642" sldId="315"/>
            <ac:spMk id="11" creationId="{6B026C72-047B-4A75-BA3D-FD8225946FE2}"/>
          </ac:spMkLst>
        </pc:spChg>
        <pc:spChg chg="del">
          <ac:chgData name="Eoin Fay" userId="5069970f-b152-46c1-bd41-17bff2c69769" providerId="ADAL" clId="{6C549890-B4DF-4470-AF07-EB8FE6941AEF}" dt="2021-11-07T22:36:00.434" v="2102" actId="478"/>
          <ac:spMkLst>
            <pc:docMk/>
            <pc:sldMk cId="4265148642" sldId="315"/>
            <ac:spMk id="21" creationId="{9A42CFDF-DBBB-42AA-A4BB-711A53DDAC81}"/>
          </ac:spMkLst>
        </pc:spChg>
      </pc:sldChg>
      <pc:sldChg chg="addSp delSp modSp add mod">
        <pc:chgData name="Eoin Fay" userId="5069970f-b152-46c1-bd41-17bff2c69769" providerId="ADAL" clId="{6C549890-B4DF-4470-AF07-EB8FE6941AEF}" dt="2021-11-07T22:38:11.393" v="2150" actId="207"/>
        <pc:sldMkLst>
          <pc:docMk/>
          <pc:sldMk cId="1204748092" sldId="316"/>
        </pc:sldMkLst>
        <pc:spChg chg="del mod">
          <ac:chgData name="Eoin Fay" userId="5069970f-b152-46c1-bd41-17bff2c69769" providerId="ADAL" clId="{6C549890-B4DF-4470-AF07-EB8FE6941AEF}" dt="2021-11-07T22:37:31.002" v="2134" actId="478"/>
          <ac:spMkLst>
            <pc:docMk/>
            <pc:sldMk cId="1204748092" sldId="316"/>
            <ac:spMk id="9" creationId="{B73751AA-C777-4BA3-AB13-F5CE0614C708}"/>
          </ac:spMkLst>
        </pc:spChg>
        <pc:spChg chg="mod">
          <ac:chgData name="Eoin Fay" userId="5069970f-b152-46c1-bd41-17bff2c69769" providerId="ADAL" clId="{6C549890-B4DF-4470-AF07-EB8FE6941AEF}" dt="2021-11-07T22:38:11.393" v="2150" actId="207"/>
          <ac:spMkLst>
            <pc:docMk/>
            <pc:sldMk cId="1204748092" sldId="316"/>
            <ac:spMk id="11" creationId="{6B026C72-047B-4A75-BA3D-FD8225946FE2}"/>
          </ac:spMkLst>
        </pc:spChg>
        <pc:spChg chg="add mod">
          <ac:chgData name="Eoin Fay" userId="5069970f-b152-46c1-bd41-17bff2c69769" providerId="ADAL" clId="{6C549890-B4DF-4470-AF07-EB8FE6941AEF}" dt="2021-11-07T22:37:31.512" v="2135"/>
          <ac:spMkLst>
            <pc:docMk/>
            <pc:sldMk cId="1204748092" sldId="316"/>
            <ac:spMk id="12" creationId="{F3D4006B-F4C2-4BCA-818B-097F6AAB86A3}"/>
          </ac:spMkLst>
        </pc:spChg>
        <pc:spChg chg="del">
          <ac:chgData name="Eoin Fay" userId="5069970f-b152-46c1-bd41-17bff2c69769" providerId="ADAL" clId="{6C549890-B4DF-4470-AF07-EB8FE6941AEF}" dt="2021-11-07T22:37:31.002" v="2134" actId="478"/>
          <ac:spMkLst>
            <pc:docMk/>
            <pc:sldMk cId="1204748092" sldId="316"/>
            <ac:spMk id="21" creationId="{9A42CFDF-DBBB-42AA-A4BB-711A53DDAC81}"/>
          </ac:spMkLst>
        </pc:spChg>
      </pc:sldChg>
      <pc:sldChg chg="delSp modSp add mod">
        <pc:chgData name="Eoin Fay" userId="5069970f-b152-46c1-bd41-17bff2c69769" providerId="ADAL" clId="{6C549890-B4DF-4470-AF07-EB8FE6941AEF}" dt="2021-11-07T22:39:34.030" v="2188" actId="207"/>
        <pc:sldMkLst>
          <pc:docMk/>
          <pc:sldMk cId="925971056" sldId="317"/>
        </pc:sldMkLst>
        <pc:spChg chg="mod">
          <ac:chgData name="Eoin Fay" userId="5069970f-b152-46c1-bd41-17bff2c69769" providerId="ADAL" clId="{6C549890-B4DF-4470-AF07-EB8FE6941AEF}" dt="2021-11-07T22:39:00.932" v="2171" actId="1076"/>
          <ac:spMkLst>
            <pc:docMk/>
            <pc:sldMk cId="925971056" sldId="317"/>
            <ac:spMk id="9" creationId="{B73751AA-C777-4BA3-AB13-F5CE0614C708}"/>
          </ac:spMkLst>
        </pc:spChg>
        <pc:spChg chg="mod">
          <ac:chgData name="Eoin Fay" userId="5069970f-b152-46c1-bd41-17bff2c69769" providerId="ADAL" clId="{6C549890-B4DF-4470-AF07-EB8FE6941AEF}" dt="2021-11-07T22:39:34.030" v="2188" actId="207"/>
          <ac:spMkLst>
            <pc:docMk/>
            <pc:sldMk cId="925971056" sldId="317"/>
            <ac:spMk id="11" creationId="{6B026C72-047B-4A75-BA3D-FD8225946FE2}"/>
          </ac:spMkLst>
        </pc:spChg>
        <pc:spChg chg="del">
          <ac:chgData name="Eoin Fay" userId="5069970f-b152-46c1-bd41-17bff2c69769" providerId="ADAL" clId="{6C549890-B4DF-4470-AF07-EB8FE6941AEF}" dt="2021-11-07T22:38:50.976" v="2161" actId="478"/>
          <ac:spMkLst>
            <pc:docMk/>
            <pc:sldMk cId="925971056" sldId="317"/>
            <ac:spMk id="21" creationId="{9A42CFDF-DBBB-42AA-A4BB-711A53DDAC81}"/>
          </ac:spMkLst>
        </pc:spChg>
      </pc:sldChg>
      <pc:sldChg chg="delSp modSp add mod">
        <pc:chgData name="Eoin Fay" userId="5069970f-b152-46c1-bd41-17bff2c69769" providerId="ADAL" clId="{6C549890-B4DF-4470-AF07-EB8FE6941AEF}" dt="2021-11-07T22:40:33.529" v="2213" actId="207"/>
        <pc:sldMkLst>
          <pc:docMk/>
          <pc:sldMk cId="1060308385" sldId="318"/>
        </pc:sldMkLst>
        <pc:spChg chg="mod">
          <ac:chgData name="Eoin Fay" userId="5069970f-b152-46c1-bd41-17bff2c69769" providerId="ADAL" clId="{6C549890-B4DF-4470-AF07-EB8FE6941AEF}" dt="2021-11-07T22:40:21.388" v="2204" actId="14100"/>
          <ac:spMkLst>
            <pc:docMk/>
            <pc:sldMk cId="1060308385" sldId="318"/>
            <ac:spMk id="9" creationId="{B73751AA-C777-4BA3-AB13-F5CE0614C708}"/>
          </ac:spMkLst>
        </pc:spChg>
        <pc:spChg chg="mod">
          <ac:chgData name="Eoin Fay" userId="5069970f-b152-46c1-bd41-17bff2c69769" providerId="ADAL" clId="{6C549890-B4DF-4470-AF07-EB8FE6941AEF}" dt="2021-11-07T22:40:33.529" v="2213" actId="207"/>
          <ac:spMkLst>
            <pc:docMk/>
            <pc:sldMk cId="1060308385" sldId="318"/>
            <ac:spMk id="11" creationId="{6B026C72-047B-4A75-BA3D-FD8225946FE2}"/>
          </ac:spMkLst>
        </pc:spChg>
        <pc:spChg chg="del">
          <ac:chgData name="Eoin Fay" userId="5069970f-b152-46c1-bd41-17bff2c69769" providerId="ADAL" clId="{6C549890-B4DF-4470-AF07-EB8FE6941AEF}" dt="2021-11-07T22:40:14.430" v="2202" actId="478"/>
          <ac:spMkLst>
            <pc:docMk/>
            <pc:sldMk cId="1060308385" sldId="318"/>
            <ac:spMk id="21" creationId="{9A42CFDF-DBBB-42AA-A4BB-711A53DDAC81}"/>
          </ac:spMkLst>
        </pc:spChg>
      </pc:sldChg>
      <pc:sldChg chg="addSp delSp modSp add mod">
        <pc:chgData name="Eoin Fay" userId="5069970f-b152-46c1-bd41-17bff2c69769" providerId="ADAL" clId="{6C549890-B4DF-4470-AF07-EB8FE6941AEF}" dt="2021-11-07T22:41:17.794" v="2227" actId="403"/>
        <pc:sldMkLst>
          <pc:docMk/>
          <pc:sldMk cId="725259080" sldId="319"/>
        </pc:sldMkLst>
        <pc:spChg chg="del mod">
          <ac:chgData name="Eoin Fay" userId="5069970f-b152-46c1-bd41-17bff2c69769" providerId="ADAL" clId="{6C549890-B4DF-4470-AF07-EB8FE6941AEF}" dt="2021-11-07T22:40:44.279" v="2214" actId="478"/>
          <ac:spMkLst>
            <pc:docMk/>
            <pc:sldMk cId="725259080" sldId="319"/>
            <ac:spMk id="9" creationId="{B73751AA-C777-4BA3-AB13-F5CE0614C708}"/>
          </ac:spMkLst>
        </pc:spChg>
        <pc:spChg chg="mod">
          <ac:chgData name="Eoin Fay" userId="5069970f-b152-46c1-bd41-17bff2c69769" providerId="ADAL" clId="{6C549890-B4DF-4470-AF07-EB8FE6941AEF}" dt="2021-11-07T22:41:17.794" v="2227" actId="403"/>
          <ac:spMkLst>
            <pc:docMk/>
            <pc:sldMk cId="725259080" sldId="319"/>
            <ac:spMk id="11" creationId="{6B026C72-047B-4A75-BA3D-FD8225946FE2}"/>
          </ac:spMkLst>
        </pc:spChg>
        <pc:spChg chg="add mod">
          <ac:chgData name="Eoin Fay" userId="5069970f-b152-46c1-bd41-17bff2c69769" providerId="ADAL" clId="{6C549890-B4DF-4470-AF07-EB8FE6941AEF}" dt="2021-11-07T22:40:44.666" v="2215"/>
          <ac:spMkLst>
            <pc:docMk/>
            <pc:sldMk cId="725259080" sldId="319"/>
            <ac:spMk id="12" creationId="{2AFD050D-B9AF-45A0-B3BA-A72340164104}"/>
          </ac:spMkLst>
        </pc:spChg>
        <pc:spChg chg="del">
          <ac:chgData name="Eoin Fay" userId="5069970f-b152-46c1-bd41-17bff2c69769" providerId="ADAL" clId="{6C549890-B4DF-4470-AF07-EB8FE6941AEF}" dt="2021-11-07T22:40:44.279" v="2214" actId="478"/>
          <ac:spMkLst>
            <pc:docMk/>
            <pc:sldMk cId="725259080" sldId="319"/>
            <ac:spMk id="21" creationId="{9A42CFDF-DBBB-42AA-A4BB-711A53DDAC81}"/>
          </ac:spMkLst>
        </pc:spChg>
      </pc:sldChg>
      <pc:sldChg chg="addSp delSp modSp add mod">
        <pc:chgData name="Eoin Fay" userId="5069970f-b152-46c1-bd41-17bff2c69769" providerId="ADAL" clId="{6C549890-B4DF-4470-AF07-EB8FE6941AEF}" dt="2021-11-07T22:41:56.231" v="2240" actId="948"/>
        <pc:sldMkLst>
          <pc:docMk/>
          <pc:sldMk cId="3672333826" sldId="320"/>
        </pc:sldMkLst>
        <pc:spChg chg="del">
          <ac:chgData name="Eoin Fay" userId="5069970f-b152-46c1-bd41-17bff2c69769" providerId="ADAL" clId="{6C549890-B4DF-4470-AF07-EB8FE6941AEF}" dt="2021-11-07T22:41:27.132" v="2228" actId="478"/>
          <ac:spMkLst>
            <pc:docMk/>
            <pc:sldMk cId="3672333826" sldId="320"/>
            <ac:spMk id="9" creationId="{B73751AA-C777-4BA3-AB13-F5CE0614C708}"/>
          </ac:spMkLst>
        </pc:spChg>
        <pc:spChg chg="mod">
          <ac:chgData name="Eoin Fay" userId="5069970f-b152-46c1-bd41-17bff2c69769" providerId="ADAL" clId="{6C549890-B4DF-4470-AF07-EB8FE6941AEF}" dt="2021-11-07T22:41:56.231" v="2240" actId="948"/>
          <ac:spMkLst>
            <pc:docMk/>
            <pc:sldMk cId="3672333826" sldId="320"/>
            <ac:spMk id="11" creationId="{6B026C72-047B-4A75-BA3D-FD8225946FE2}"/>
          </ac:spMkLst>
        </pc:spChg>
        <pc:spChg chg="add mod">
          <ac:chgData name="Eoin Fay" userId="5069970f-b152-46c1-bd41-17bff2c69769" providerId="ADAL" clId="{6C549890-B4DF-4470-AF07-EB8FE6941AEF}" dt="2021-11-07T22:41:27.622" v="2229"/>
          <ac:spMkLst>
            <pc:docMk/>
            <pc:sldMk cId="3672333826" sldId="320"/>
            <ac:spMk id="12" creationId="{732EB04C-FDE9-44E9-A926-7758D9D4259D}"/>
          </ac:spMkLst>
        </pc:spChg>
        <pc:spChg chg="del">
          <ac:chgData name="Eoin Fay" userId="5069970f-b152-46c1-bd41-17bff2c69769" providerId="ADAL" clId="{6C549890-B4DF-4470-AF07-EB8FE6941AEF}" dt="2021-11-07T22:41:27.132" v="2228" actId="478"/>
          <ac:spMkLst>
            <pc:docMk/>
            <pc:sldMk cId="3672333826" sldId="320"/>
            <ac:spMk id="21" creationId="{9A42CFDF-DBBB-42AA-A4BB-711A53DDAC81}"/>
          </ac:spMkLst>
        </pc:spChg>
      </pc:sldChg>
      <pc:sldChg chg="delSp modSp add mod">
        <pc:chgData name="Eoin Fay" userId="5069970f-b152-46c1-bd41-17bff2c69769" providerId="ADAL" clId="{6C549890-B4DF-4470-AF07-EB8FE6941AEF}" dt="2021-11-07T22:42:54.782" v="2263" actId="207"/>
        <pc:sldMkLst>
          <pc:docMk/>
          <pc:sldMk cId="938408889" sldId="321"/>
        </pc:sldMkLst>
        <pc:spChg chg="mod">
          <ac:chgData name="Eoin Fay" userId="5069970f-b152-46c1-bd41-17bff2c69769" providerId="ADAL" clId="{6C549890-B4DF-4470-AF07-EB8FE6941AEF}" dt="2021-11-07T22:42:18.459" v="2248" actId="14100"/>
          <ac:spMkLst>
            <pc:docMk/>
            <pc:sldMk cId="938408889" sldId="321"/>
            <ac:spMk id="9" creationId="{B73751AA-C777-4BA3-AB13-F5CE0614C708}"/>
          </ac:spMkLst>
        </pc:spChg>
        <pc:spChg chg="mod">
          <ac:chgData name="Eoin Fay" userId="5069970f-b152-46c1-bd41-17bff2c69769" providerId="ADAL" clId="{6C549890-B4DF-4470-AF07-EB8FE6941AEF}" dt="2021-11-07T22:42:54.782" v="2263" actId="207"/>
          <ac:spMkLst>
            <pc:docMk/>
            <pc:sldMk cId="938408889" sldId="321"/>
            <ac:spMk id="11" creationId="{6B026C72-047B-4A75-BA3D-FD8225946FE2}"/>
          </ac:spMkLst>
        </pc:spChg>
        <pc:spChg chg="del">
          <ac:chgData name="Eoin Fay" userId="5069970f-b152-46c1-bd41-17bff2c69769" providerId="ADAL" clId="{6C549890-B4DF-4470-AF07-EB8FE6941AEF}" dt="2021-11-07T22:42:11.208" v="2246" actId="478"/>
          <ac:spMkLst>
            <pc:docMk/>
            <pc:sldMk cId="938408889" sldId="321"/>
            <ac:spMk id="21" creationId="{9A42CFDF-DBBB-42AA-A4BB-711A53DDAC81}"/>
          </ac:spMkLst>
        </pc:spChg>
      </pc:sldChg>
      <pc:sldChg chg="addSp delSp modSp add mod">
        <pc:chgData name="Eoin Fay" userId="5069970f-b152-46c1-bd41-17bff2c69769" providerId="ADAL" clId="{6C549890-B4DF-4470-AF07-EB8FE6941AEF}" dt="2021-11-07T22:43:37.562" v="2277" actId="207"/>
        <pc:sldMkLst>
          <pc:docMk/>
          <pc:sldMk cId="4070670258" sldId="322"/>
        </pc:sldMkLst>
        <pc:spChg chg="del mod">
          <ac:chgData name="Eoin Fay" userId="5069970f-b152-46c1-bd41-17bff2c69769" providerId="ADAL" clId="{6C549890-B4DF-4470-AF07-EB8FE6941AEF}" dt="2021-11-07T22:43:06.332" v="2264" actId="478"/>
          <ac:spMkLst>
            <pc:docMk/>
            <pc:sldMk cId="4070670258" sldId="322"/>
            <ac:spMk id="9" creationId="{B73751AA-C777-4BA3-AB13-F5CE0614C708}"/>
          </ac:spMkLst>
        </pc:spChg>
        <pc:spChg chg="mod">
          <ac:chgData name="Eoin Fay" userId="5069970f-b152-46c1-bd41-17bff2c69769" providerId="ADAL" clId="{6C549890-B4DF-4470-AF07-EB8FE6941AEF}" dt="2021-11-07T22:43:37.562" v="2277" actId="207"/>
          <ac:spMkLst>
            <pc:docMk/>
            <pc:sldMk cId="4070670258" sldId="322"/>
            <ac:spMk id="11" creationId="{6B026C72-047B-4A75-BA3D-FD8225946FE2}"/>
          </ac:spMkLst>
        </pc:spChg>
        <pc:spChg chg="add mod">
          <ac:chgData name="Eoin Fay" userId="5069970f-b152-46c1-bd41-17bff2c69769" providerId="ADAL" clId="{6C549890-B4DF-4470-AF07-EB8FE6941AEF}" dt="2021-11-07T22:43:06.798" v="2265"/>
          <ac:spMkLst>
            <pc:docMk/>
            <pc:sldMk cId="4070670258" sldId="322"/>
            <ac:spMk id="12" creationId="{0827D0BB-2EC2-4D64-88AD-AE61907C8BC3}"/>
          </ac:spMkLst>
        </pc:spChg>
        <pc:spChg chg="del">
          <ac:chgData name="Eoin Fay" userId="5069970f-b152-46c1-bd41-17bff2c69769" providerId="ADAL" clId="{6C549890-B4DF-4470-AF07-EB8FE6941AEF}" dt="2021-11-07T22:43:06.332" v="2264" actId="478"/>
          <ac:spMkLst>
            <pc:docMk/>
            <pc:sldMk cId="4070670258" sldId="322"/>
            <ac:spMk id="21" creationId="{9A42CFDF-DBBB-42AA-A4BB-711A53DDAC81}"/>
          </ac:spMkLst>
        </pc:spChg>
      </pc:sldChg>
      <pc:sldChg chg="addSp delSp modSp add mod">
        <pc:chgData name="Eoin Fay" userId="5069970f-b152-46c1-bd41-17bff2c69769" providerId="ADAL" clId="{6C549890-B4DF-4470-AF07-EB8FE6941AEF}" dt="2021-11-07T22:44:30.703" v="2293" actId="403"/>
        <pc:sldMkLst>
          <pc:docMk/>
          <pc:sldMk cId="2678141504" sldId="323"/>
        </pc:sldMkLst>
        <pc:spChg chg="del">
          <ac:chgData name="Eoin Fay" userId="5069970f-b152-46c1-bd41-17bff2c69769" providerId="ADAL" clId="{6C549890-B4DF-4470-AF07-EB8FE6941AEF}" dt="2021-11-07T22:43:56.445" v="2278" actId="478"/>
          <ac:spMkLst>
            <pc:docMk/>
            <pc:sldMk cId="2678141504" sldId="323"/>
            <ac:spMk id="9" creationId="{B73751AA-C777-4BA3-AB13-F5CE0614C708}"/>
          </ac:spMkLst>
        </pc:spChg>
        <pc:spChg chg="mod">
          <ac:chgData name="Eoin Fay" userId="5069970f-b152-46c1-bd41-17bff2c69769" providerId="ADAL" clId="{6C549890-B4DF-4470-AF07-EB8FE6941AEF}" dt="2021-11-07T22:44:30.703" v="2293" actId="403"/>
          <ac:spMkLst>
            <pc:docMk/>
            <pc:sldMk cId="2678141504" sldId="323"/>
            <ac:spMk id="11" creationId="{6B026C72-047B-4A75-BA3D-FD8225946FE2}"/>
          </ac:spMkLst>
        </pc:spChg>
        <pc:spChg chg="add del mod">
          <ac:chgData name="Eoin Fay" userId="5069970f-b152-46c1-bd41-17bff2c69769" providerId="ADAL" clId="{6C549890-B4DF-4470-AF07-EB8FE6941AEF}" dt="2021-11-07T22:44:16.675" v="2289" actId="478"/>
          <ac:spMkLst>
            <pc:docMk/>
            <pc:sldMk cId="2678141504" sldId="323"/>
            <ac:spMk id="12" creationId="{92CA52C4-BFDA-4325-AFD3-7C4989C7777A}"/>
          </ac:spMkLst>
        </pc:spChg>
        <pc:spChg chg="add mod">
          <ac:chgData name="Eoin Fay" userId="5069970f-b152-46c1-bd41-17bff2c69769" providerId="ADAL" clId="{6C549890-B4DF-4470-AF07-EB8FE6941AEF}" dt="2021-11-07T22:43:56.881" v="2279"/>
          <ac:spMkLst>
            <pc:docMk/>
            <pc:sldMk cId="2678141504" sldId="323"/>
            <ac:spMk id="13" creationId="{5E6B4CE5-95A3-4C28-8364-2AD20BC0C3AC}"/>
          </ac:spMkLst>
        </pc:spChg>
        <pc:spChg chg="del">
          <ac:chgData name="Eoin Fay" userId="5069970f-b152-46c1-bd41-17bff2c69769" providerId="ADAL" clId="{6C549890-B4DF-4470-AF07-EB8FE6941AEF}" dt="2021-11-07T22:43:56.445" v="2278" actId="478"/>
          <ac:spMkLst>
            <pc:docMk/>
            <pc:sldMk cId="2678141504" sldId="323"/>
            <ac:spMk id="21" creationId="{9A42CFDF-DBBB-42AA-A4BB-711A53DDAC81}"/>
          </ac:spMkLst>
        </pc:spChg>
      </pc:sldChg>
      <pc:sldChg chg="delSp modSp add mod">
        <pc:chgData name="Eoin Fay" userId="5069970f-b152-46c1-bd41-17bff2c69769" providerId="ADAL" clId="{6C549890-B4DF-4470-AF07-EB8FE6941AEF}" dt="2021-11-07T22:57:23.627" v="2580" actId="403"/>
        <pc:sldMkLst>
          <pc:docMk/>
          <pc:sldMk cId="3225421369" sldId="324"/>
        </pc:sldMkLst>
        <pc:spChg chg="del mod">
          <ac:chgData name="Eoin Fay" userId="5069970f-b152-46c1-bd41-17bff2c69769" providerId="ADAL" clId="{6C549890-B4DF-4470-AF07-EB8FE6941AEF}" dt="2021-11-07T22:45:09.298" v="2306" actId="478"/>
          <ac:spMkLst>
            <pc:docMk/>
            <pc:sldMk cId="3225421369" sldId="324"/>
            <ac:spMk id="9" creationId="{B73751AA-C777-4BA3-AB13-F5CE0614C708}"/>
          </ac:spMkLst>
        </pc:spChg>
        <pc:spChg chg="mod">
          <ac:chgData name="Eoin Fay" userId="5069970f-b152-46c1-bd41-17bff2c69769" providerId="ADAL" clId="{6C549890-B4DF-4470-AF07-EB8FE6941AEF}" dt="2021-11-07T22:57:23.627" v="2580" actId="403"/>
          <ac:spMkLst>
            <pc:docMk/>
            <pc:sldMk cId="3225421369" sldId="324"/>
            <ac:spMk id="11" creationId="{6B026C72-047B-4A75-BA3D-FD8225946FE2}"/>
          </ac:spMkLst>
        </pc:spChg>
        <pc:spChg chg="mod">
          <ac:chgData name="Eoin Fay" userId="5069970f-b152-46c1-bd41-17bff2c69769" providerId="ADAL" clId="{6C549890-B4DF-4470-AF07-EB8FE6941AEF}" dt="2021-11-07T22:45:03.028" v="2305" actId="1076"/>
          <ac:spMkLst>
            <pc:docMk/>
            <pc:sldMk cId="3225421369" sldId="324"/>
            <ac:spMk id="21" creationId="{9A42CFDF-DBBB-42AA-A4BB-711A53DDAC81}"/>
          </ac:spMkLst>
        </pc:spChg>
      </pc:sldChg>
      <pc:sldChg chg="addSp delSp modSp add mod">
        <pc:chgData name="Eoin Fay" userId="5069970f-b152-46c1-bd41-17bff2c69769" providerId="ADAL" clId="{6C549890-B4DF-4470-AF07-EB8FE6941AEF}" dt="2021-11-07T22:46:32.660" v="2330" actId="1076"/>
        <pc:sldMkLst>
          <pc:docMk/>
          <pc:sldMk cId="1808028430" sldId="325"/>
        </pc:sldMkLst>
        <pc:spChg chg="del mod">
          <ac:chgData name="Eoin Fay" userId="5069970f-b152-46c1-bd41-17bff2c69769" providerId="ADAL" clId="{6C549890-B4DF-4470-AF07-EB8FE6941AEF}" dt="2021-11-07T22:45:46.406" v="2316" actId="478"/>
          <ac:spMkLst>
            <pc:docMk/>
            <pc:sldMk cId="1808028430" sldId="325"/>
            <ac:spMk id="9" creationId="{B73751AA-C777-4BA3-AB13-F5CE0614C708}"/>
          </ac:spMkLst>
        </pc:spChg>
        <pc:spChg chg="mod">
          <ac:chgData name="Eoin Fay" userId="5069970f-b152-46c1-bd41-17bff2c69769" providerId="ADAL" clId="{6C549890-B4DF-4470-AF07-EB8FE6941AEF}" dt="2021-11-07T22:46:32.660" v="2330" actId="1076"/>
          <ac:spMkLst>
            <pc:docMk/>
            <pc:sldMk cId="1808028430" sldId="325"/>
            <ac:spMk id="11" creationId="{6B026C72-047B-4A75-BA3D-FD8225946FE2}"/>
          </ac:spMkLst>
        </pc:spChg>
        <pc:spChg chg="add mod">
          <ac:chgData name="Eoin Fay" userId="5069970f-b152-46c1-bd41-17bff2c69769" providerId="ADAL" clId="{6C549890-B4DF-4470-AF07-EB8FE6941AEF}" dt="2021-11-07T22:45:48.058" v="2317"/>
          <ac:spMkLst>
            <pc:docMk/>
            <pc:sldMk cId="1808028430" sldId="325"/>
            <ac:spMk id="12" creationId="{80DAE14D-D225-4FE4-AFC3-9BC27EE9F4FC}"/>
          </ac:spMkLst>
        </pc:spChg>
        <pc:spChg chg="del mod">
          <ac:chgData name="Eoin Fay" userId="5069970f-b152-46c1-bd41-17bff2c69769" providerId="ADAL" clId="{6C549890-B4DF-4470-AF07-EB8FE6941AEF}" dt="2021-11-07T22:45:46.406" v="2316" actId="478"/>
          <ac:spMkLst>
            <pc:docMk/>
            <pc:sldMk cId="1808028430" sldId="325"/>
            <ac:spMk id="21" creationId="{9A42CFDF-DBBB-42AA-A4BB-711A53DDAC81}"/>
          </ac:spMkLst>
        </pc:spChg>
      </pc:sldChg>
      <pc:sldChg chg="addSp delSp modSp add mod">
        <pc:chgData name="Eoin Fay" userId="5069970f-b152-46c1-bd41-17bff2c69769" providerId="ADAL" clId="{6C549890-B4DF-4470-AF07-EB8FE6941AEF}" dt="2021-11-07T22:59:20.748" v="2603" actId="404"/>
        <pc:sldMkLst>
          <pc:docMk/>
          <pc:sldMk cId="1272453158" sldId="326"/>
        </pc:sldMkLst>
        <pc:spChg chg="del mod">
          <ac:chgData name="Eoin Fay" userId="5069970f-b152-46c1-bd41-17bff2c69769" providerId="ADAL" clId="{6C549890-B4DF-4470-AF07-EB8FE6941AEF}" dt="2021-11-04T18:37:46.472" v="1492" actId="478"/>
          <ac:spMkLst>
            <pc:docMk/>
            <pc:sldMk cId="1272453158" sldId="326"/>
            <ac:spMk id="9" creationId="{B73751AA-C777-4BA3-AB13-F5CE0614C708}"/>
          </ac:spMkLst>
        </pc:spChg>
        <pc:spChg chg="mod">
          <ac:chgData name="Eoin Fay" userId="5069970f-b152-46c1-bd41-17bff2c69769" providerId="ADAL" clId="{6C549890-B4DF-4470-AF07-EB8FE6941AEF}" dt="2021-11-07T22:59:20.748" v="2603" actId="404"/>
          <ac:spMkLst>
            <pc:docMk/>
            <pc:sldMk cId="1272453158" sldId="326"/>
            <ac:spMk id="11" creationId="{6B026C72-047B-4A75-BA3D-FD8225946FE2}"/>
          </ac:spMkLst>
        </pc:spChg>
        <pc:spChg chg="add mod">
          <ac:chgData name="Eoin Fay" userId="5069970f-b152-46c1-bd41-17bff2c69769" providerId="ADAL" clId="{6C549890-B4DF-4470-AF07-EB8FE6941AEF}" dt="2021-11-07T22:59:02.471" v="2595" actId="207"/>
          <ac:spMkLst>
            <pc:docMk/>
            <pc:sldMk cId="1272453158" sldId="326"/>
            <ac:spMk id="12" creationId="{B4AA981F-8CC4-4DF9-AA78-997AEC4C949B}"/>
          </ac:spMkLst>
        </pc:spChg>
        <pc:spChg chg="del mod">
          <ac:chgData name="Eoin Fay" userId="5069970f-b152-46c1-bd41-17bff2c69769" providerId="ADAL" clId="{6C549890-B4DF-4470-AF07-EB8FE6941AEF}" dt="2021-11-07T22:46:57.139" v="2347" actId="478"/>
          <ac:spMkLst>
            <pc:docMk/>
            <pc:sldMk cId="1272453158" sldId="326"/>
            <ac:spMk id="21" creationId="{9A42CFDF-DBBB-42AA-A4BB-711A53DDAC81}"/>
          </ac:spMkLst>
        </pc:spChg>
      </pc:sldChg>
      <pc:sldChg chg="addSp delSp modSp add mod">
        <pc:chgData name="Eoin Fay" userId="5069970f-b152-46c1-bd41-17bff2c69769" providerId="ADAL" clId="{6C549890-B4DF-4470-AF07-EB8FE6941AEF}" dt="2021-11-07T22:59:46.723" v="2607" actId="207"/>
        <pc:sldMkLst>
          <pc:docMk/>
          <pc:sldMk cId="2334297252" sldId="327"/>
        </pc:sldMkLst>
        <pc:spChg chg="del mod">
          <ac:chgData name="Eoin Fay" userId="5069970f-b152-46c1-bd41-17bff2c69769" providerId="ADAL" clId="{6C549890-B4DF-4470-AF07-EB8FE6941AEF}" dt="2021-11-07T22:47:59.984" v="2369" actId="478"/>
          <ac:spMkLst>
            <pc:docMk/>
            <pc:sldMk cId="2334297252" sldId="327"/>
            <ac:spMk id="9" creationId="{B73751AA-C777-4BA3-AB13-F5CE0614C708}"/>
          </ac:spMkLst>
        </pc:spChg>
        <pc:spChg chg="mod">
          <ac:chgData name="Eoin Fay" userId="5069970f-b152-46c1-bd41-17bff2c69769" providerId="ADAL" clId="{6C549890-B4DF-4470-AF07-EB8FE6941AEF}" dt="2021-11-07T22:58:21.366" v="2590" actId="403"/>
          <ac:spMkLst>
            <pc:docMk/>
            <pc:sldMk cId="2334297252" sldId="327"/>
            <ac:spMk id="11" creationId="{6B026C72-047B-4A75-BA3D-FD8225946FE2}"/>
          </ac:spMkLst>
        </pc:spChg>
        <pc:spChg chg="add mod">
          <ac:chgData name="Eoin Fay" userId="5069970f-b152-46c1-bd41-17bff2c69769" providerId="ADAL" clId="{6C549890-B4DF-4470-AF07-EB8FE6941AEF}" dt="2021-11-07T22:59:46.723" v="2607" actId="207"/>
          <ac:spMkLst>
            <pc:docMk/>
            <pc:sldMk cId="2334297252" sldId="327"/>
            <ac:spMk id="12" creationId="{F3D1398C-7EAB-4EBE-8E31-86D72D61895B}"/>
          </ac:spMkLst>
        </pc:spChg>
        <pc:spChg chg="del mod">
          <ac:chgData name="Eoin Fay" userId="5069970f-b152-46c1-bd41-17bff2c69769" providerId="ADAL" clId="{6C549890-B4DF-4470-AF07-EB8FE6941AEF}" dt="2021-11-07T22:47:59.984" v="2369" actId="478"/>
          <ac:spMkLst>
            <pc:docMk/>
            <pc:sldMk cId="2334297252" sldId="327"/>
            <ac:spMk id="21" creationId="{9A42CFDF-DBBB-42AA-A4BB-711A53DDAC81}"/>
          </ac:spMkLst>
        </pc:spChg>
      </pc:sldChg>
      <pc:sldChg chg="delSp modSp add mod">
        <pc:chgData name="Eoin Fay" userId="5069970f-b152-46c1-bd41-17bff2c69769" providerId="ADAL" clId="{6C549890-B4DF-4470-AF07-EB8FE6941AEF}" dt="2021-11-07T22:49:27.833" v="2404" actId="207"/>
        <pc:sldMkLst>
          <pc:docMk/>
          <pc:sldMk cId="1825626663" sldId="328"/>
        </pc:sldMkLst>
        <pc:spChg chg="mod">
          <ac:chgData name="Eoin Fay" userId="5069970f-b152-46c1-bd41-17bff2c69769" providerId="ADAL" clId="{6C549890-B4DF-4470-AF07-EB8FE6941AEF}" dt="2021-11-07T22:49:11.889" v="2397" actId="1076"/>
          <ac:spMkLst>
            <pc:docMk/>
            <pc:sldMk cId="1825626663" sldId="328"/>
            <ac:spMk id="9" creationId="{B73751AA-C777-4BA3-AB13-F5CE0614C708}"/>
          </ac:spMkLst>
        </pc:spChg>
        <pc:spChg chg="mod">
          <ac:chgData name="Eoin Fay" userId="5069970f-b152-46c1-bd41-17bff2c69769" providerId="ADAL" clId="{6C549890-B4DF-4470-AF07-EB8FE6941AEF}" dt="2021-11-07T22:49:27.833" v="2404" actId="207"/>
          <ac:spMkLst>
            <pc:docMk/>
            <pc:sldMk cId="1825626663" sldId="328"/>
            <ac:spMk id="11" creationId="{6B026C72-047B-4A75-BA3D-FD8225946FE2}"/>
          </ac:spMkLst>
        </pc:spChg>
        <pc:spChg chg="del mod">
          <ac:chgData name="Eoin Fay" userId="5069970f-b152-46c1-bd41-17bff2c69769" providerId="ADAL" clId="{6C549890-B4DF-4470-AF07-EB8FE6941AEF}" dt="2021-11-07T22:49:00.964" v="2389" actId="478"/>
          <ac:spMkLst>
            <pc:docMk/>
            <pc:sldMk cId="1825626663" sldId="328"/>
            <ac:spMk id="21" creationId="{9A42CFDF-DBBB-42AA-A4BB-711A53DDAC81}"/>
          </ac:spMkLst>
        </pc:spChg>
      </pc:sldChg>
      <pc:sldChg chg="addSp delSp modSp add mod">
        <pc:chgData name="Eoin Fay" userId="5069970f-b152-46c1-bd41-17bff2c69769" providerId="ADAL" clId="{6C549890-B4DF-4470-AF07-EB8FE6941AEF}" dt="2021-11-09T14:10:12.985" v="2687" actId="1076"/>
        <pc:sldMkLst>
          <pc:docMk/>
          <pc:sldMk cId="3772264990" sldId="329"/>
        </pc:sldMkLst>
        <pc:spChg chg="del mod">
          <ac:chgData name="Eoin Fay" userId="5069970f-b152-46c1-bd41-17bff2c69769" providerId="ADAL" clId="{6C549890-B4DF-4470-AF07-EB8FE6941AEF}" dt="2021-11-07T22:50:01.476" v="2409" actId="478"/>
          <ac:spMkLst>
            <pc:docMk/>
            <pc:sldMk cId="3772264990" sldId="329"/>
            <ac:spMk id="9" creationId="{B73751AA-C777-4BA3-AB13-F5CE0614C708}"/>
          </ac:spMkLst>
        </pc:spChg>
        <pc:spChg chg="del mod">
          <ac:chgData name="Eoin Fay" userId="5069970f-b152-46c1-bd41-17bff2c69769" providerId="ADAL" clId="{6C549890-B4DF-4470-AF07-EB8FE6941AEF}" dt="2021-11-07T22:49:54.552" v="2406" actId="478"/>
          <ac:spMkLst>
            <pc:docMk/>
            <pc:sldMk cId="3772264990" sldId="329"/>
            <ac:spMk id="11" creationId="{6B026C72-047B-4A75-BA3D-FD8225946FE2}"/>
          </ac:spMkLst>
        </pc:spChg>
        <pc:spChg chg="add mod">
          <ac:chgData name="Eoin Fay" userId="5069970f-b152-46c1-bd41-17bff2c69769" providerId="ADAL" clId="{6C549890-B4DF-4470-AF07-EB8FE6941AEF}" dt="2021-11-07T22:50:09.050" v="2411"/>
          <ac:spMkLst>
            <pc:docMk/>
            <pc:sldMk cId="3772264990" sldId="329"/>
            <ac:spMk id="12" creationId="{5FE739E1-55E0-4682-A157-C3A9F80AA59E}"/>
          </ac:spMkLst>
        </pc:spChg>
        <pc:spChg chg="del mod">
          <ac:chgData name="Eoin Fay" userId="5069970f-b152-46c1-bd41-17bff2c69769" providerId="ADAL" clId="{6C549890-B4DF-4470-AF07-EB8FE6941AEF}" dt="2021-11-07T22:50:03.281" v="2410" actId="478"/>
          <ac:spMkLst>
            <pc:docMk/>
            <pc:sldMk cId="3772264990" sldId="329"/>
            <ac:spMk id="21" creationId="{9A42CFDF-DBBB-42AA-A4BB-711A53DDAC81}"/>
          </ac:spMkLst>
        </pc:spChg>
        <pc:picChg chg="add del mod ord modCrop">
          <ac:chgData name="Eoin Fay" userId="5069970f-b152-46c1-bd41-17bff2c69769" providerId="ADAL" clId="{6C549890-B4DF-4470-AF07-EB8FE6941AEF}" dt="2021-11-07T22:50:38.263" v="2423" actId="478"/>
          <ac:picMkLst>
            <pc:docMk/>
            <pc:sldMk cId="3772264990" sldId="329"/>
            <ac:picMk id="4" creationId="{6634AB3C-099B-40E5-9969-8CA0016A07D8}"/>
          </ac:picMkLst>
        </pc:picChg>
        <pc:picChg chg="add mod modCrop">
          <ac:chgData name="Eoin Fay" userId="5069970f-b152-46c1-bd41-17bff2c69769" providerId="ADAL" clId="{6C549890-B4DF-4470-AF07-EB8FE6941AEF}" dt="2021-11-09T14:10:12.985" v="2687" actId="1076"/>
          <ac:picMkLst>
            <pc:docMk/>
            <pc:sldMk cId="3772264990" sldId="329"/>
            <ac:picMk id="4" creationId="{71714DA2-A0F6-40D0-91DF-E37622372B9A}"/>
          </ac:picMkLst>
        </pc:picChg>
        <pc:picChg chg="add mod modCrop">
          <ac:chgData name="Eoin Fay" userId="5069970f-b152-46c1-bd41-17bff2c69769" providerId="ADAL" clId="{6C549890-B4DF-4470-AF07-EB8FE6941AEF}" dt="2021-11-09T14:10:02.078" v="2685" actId="14100"/>
          <ac:picMkLst>
            <pc:docMk/>
            <pc:sldMk cId="3772264990" sldId="329"/>
            <ac:picMk id="8" creationId="{D59F1477-2090-46D9-934F-B158F806CE01}"/>
          </ac:picMkLst>
        </pc:picChg>
      </pc:sldChg>
      <pc:sldChg chg="addSp delSp modSp add mod">
        <pc:chgData name="Eoin Fay" userId="5069970f-b152-46c1-bd41-17bff2c69769" providerId="ADAL" clId="{6C549890-B4DF-4470-AF07-EB8FE6941AEF}" dt="2021-11-07T22:52:24.259" v="2464" actId="207"/>
        <pc:sldMkLst>
          <pc:docMk/>
          <pc:sldMk cId="1151100771" sldId="330"/>
        </pc:sldMkLst>
        <pc:spChg chg="del">
          <ac:chgData name="Eoin Fay" userId="5069970f-b152-46c1-bd41-17bff2c69769" providerId="ADAL" clId="{6C549890-B4DF-4470-AF07-EB8FE6941AEF}" dt="2021-11-07T22:52:01.909" v="2451" actId="478"/>
          <ac:spMkLst>
            <pc:docMk/>
            <pc:sldMk cId="1151100771" sldId="330"/>
            <ac:spMk id="9" creationId="{B73751AA-C777-4BA3-AB13-F5CE0614C708}"/>
          </ac:spMkLst>
        </pc:spChg>
        <pc:spChg chg="mod">
          <ac:chgData name="Eoin Fay" userId="5069970f-b152-46c1-bd41-17bff2c69769" providerId="ADAL" clId="{6C549890-B4DF-4470-AF07-EB8FE6941AEF}" dt="2021-11-07T22:52:24.259" v="2464" actId="207"/>
          <ac:spMkLst>
            <pc:docMk/>
            <pc:sldMk cId="1151100771" sldId="330"/>
            <ac:spMk id="11" creationId="{6B026C72-047B-4A75-BA3D-FD8225946FE2}"/>
          </ac:spMkLst>
        </pc:spChg>
        <pc:spChg chg="add mod">
          <ac:chgData name="Eoin Fay" userId="5069970f-b152-46c1-bd41-17bff2c69769" providerId="ADAL" clId="{6C549890-B4DF-4470-AF07-EB8FE6941AEF}" dt="2021-11-07T22:52:07.530" v="2452"/>
          <ac:spMkLst>
            <pc:docMk/>
            <pc:sldMk cId="1151100771" sldId="330"/>
            <ac:spMk id="12" creationId="{BBA4F2FB-341F-4744-AD38-FD8924DD2A26}"/>
          </ac:spMkLst>
        </pc:spChg>
        <pc:spChg chg="add del mod">
          <ac:chgData name="Eoin Fay" userId="5069970f-b152-46c1-bd41-17bff2c69769" providerId="ADAL" clId="{6C549890-B4DF-4470-AF07-EB8FE6941AEF}" dt="2021-11-07T22:52:01.909" v="2451" actId="478"/>
          <ac:spMkLst>
            <pc:docMk/>
            <pc:sldMk cId="1151100771" sldId="330"/>
            <ac:spMk id="21" creationId="{9A42CFDF-DBBB-42AA-A4BB-711A53DDAC81}"/>
          </ac:spMkLst>
        </pc:spChg>
      </pc:sldChg>
      <pc:sldChg chg="delSp modSp add mod">
        <pc:chgData name="Eoin Fay" userId="5069970f-b152-46c1-bd41-17bff2c69769" providerId="ADAL" clId="{6C549890-B4DF-4470-AF07-EB8FE6941AEF}" dt="2021-11-07T22:52:57.533" v="2485" actId="207"/>
        <pc:sldMkLst>
          <pc:docMk/>
          <pc:sldMk cId="268936124" sldId="331"/>
        </pc:sldMkLst>
        <pc:spChg chg="mod">
          <ac:chgData name="Eoin Fay" userId="5069970f-b152-46c1-bd41-17bff2c69769" providerId="ADAL" clId="{6C549890-B4DF-4470-AF07-EB8FE6941AEF}" dt="2021-11-07T22:52:44.997" v="2474" actId="1076"/>
          <ac:spMkLst>
            <pc:docMk/>
            <pc:sldMk cId="268936124" sldId="331"/>
            <ac:spMk id="9" creationId="{B73751AA-C777-4BA3-AB13-F5CE0614C708}"/>
          </ac:spMkLst>
        </pc:spChg>
        <pc:spChg chg="mod">
          <ac:chgData name="Eoin Fay" userId="5069970f-b152-46c1-bd41-17bff2c69769" providerId="ADAL" clId="{6C549890-B4DF-4470-AF07-EB8FE6941AEF}" dt="2021-11-07T22:52:57.533" v="2485" actId="207"/>
          <ac:spMkLst>
            <pc:docMk/>
            <pc:sldMk cId="268936124" sldId="331"/>
            <ac:spMk id="11" creationId="{6B026C72-047B-4A75-BA3D-FD8225946FE2}"/>
          </ac:spMkLst>
        </pc:spChg>
        <pc:spChg chg="del mod">
          <ac:chgData name="Eoin Fay" userId="5069970f-b152-46c1-bd41-17bff2c69769" providerId="ADAL" clId="{6C549890-B4DF-4470-AF07-EB8FE6941AEF}" dt="2021-11-07T22:52:33.177" v="2465" actId="478"/>
          <ac:spMkLst>
            <pc:docMk/>
            <pc:sldMk cId="268936124" sldId="331"/>
            <ac:spMk id="21" creationId="{9A42CFDF-DBBB-42AA-A4BB-711A53DDAC81}"/>
          </ac:spMkLst>
        </pc:spChg>
      </pc:sldChg>
      <pc:sldChg chg="addSp delSp modSp add mod">
        <pc:chgData name="Eoin Fay" userId="5069970f-b152-46c1-bd41-17bff2c69769" providerId="ADAL" clId="{6C549890-B4DF-4470-AF07-EB8FE6941AEF}" dt="2021-11-07T23:04:29.641" v="2662" actId="403"/>
        <pc:sldMkLst>
          <pc:docMk/>
          <pc:sldMk cId="587009221" sldId="332"/>
        </pc:sldMkLst>
        <pc:spChg chg="del">
          <ac:chgData name="Eoin Fay" userId="5069970f-b152-46c1-bd41-17bff2c69769" providerId="ADAL" clId="{6C549890-B4DF-4470-AF07-EB8FE6941AEF}" dt="2021-11-07T22:53:11.134" v="2486" actId="478"/>
          <ac:spMkLst>
            <pc:docMk/>
            <pc:sldMk cId="587009221" sldId="332"/>
            <ac:spMk id="9" creationId="{B73751AA-C777-4BA3-AB13-F5CE0614C708}"/>
          </ac:spMkLst>
        </pc:spChg>
        <pc:spChg chg="mod">
          <ac:chgData name="Eoin Fay" userId="5069970f-b152-46c1-bd41-17bff2c69769" providerId="ADAL" clId="{6C549890-B4DF-4470-AF07-EB8FE6941AEF}" dt="2021-11-07T23:04:29.641" v="2662" actId="403"/>
          <ac:spMkLst>
            <pc:docMk/>
            <pc:sldMk cId="587009221" sldId="332"/>
            <ac:spMk id="11" creationId="{6B026C72-047B-4A75-BA3D-FD8225946FE2}"/>
          </ac:spMkLst>
        </pc:spChg>
        <pc:spChg chg="add mod">
          <ac:chgData name="Eoin Fay" userId="5069970f-b152-46c1-bd41-17bff2c69769" providerId="ADAL" clId="{6C549890-B4DF-4470-AF07-EB8FE6941AEF}" dt="2021-11-07T22:53:11.659" v="2487"/>
          <ac:spMkLst>
            <pc:docMk/>
            <pc:sldMk cId="587009221" sldId="332"/>
            <ac:spMk id="12" creationId="{E121C43E-4840-463E-9E87-8B9CA685ABC7}"/>
          </ac:spMkLst>
        </pc:spChg>
        <pc:spChg chg="del mod">
          <ac:chgData name="Eoin Fay" userId="5069970f-b152-46c1-bd41-17bff2c69769" providerId="ADAL" clId="{6C549890-B4DF-4470-AF07-EB8FE6941AEF}" dt="2021-11-07T22:53:11.134" v="2486" actId="478"/>
          <ac:spMkLst>
            <pc:docMk/>
            <pc:sldMk cId="587009221" sldId="332"/>
            <ac:spMk id="21" creationId="{9A42CFDF-DBBB-42AA-A4BB-711A53DDAC81}"/>
          </ac:spMkLst>
        </pc:spChg>
      </pc:sldChg>
      <pc:sldChg chg="delSp modSp add mod">
        <pc:chgData name="Eoin Fay" userId="5069970f-b152-46c1-bd41-17bff2c69769" providerId="ADAL" clId="{6C549890-B4DF-4470-AF07-EB8FE6941AEF}" dt="2021-11-07T22:55:00.223" v="2536" actId="1076"/>
        <pc:sldMkLst>
          <pc:docMk/>
          <pc:sldMk cId="3064127497" sldId="333"/>
        </pc:sldMkLst>
        <pc:spChg chg="mod">
          <ac:chgData name="Eoin Fay" userId="5069970f-b152-46c1-bd41-17bff2c69769" providerId="ADAL" clId="{6C549890-B4DF-4470-AF07-EB8FE6941AEF}" dt="2021-11-07T22:54:40.438" v="2525" actId="1076"/>
          <ac:spMkLst>
            <pc:docMk/>
            <pc:sldMk cId="3064127497" sldId="333"/>
            <ac:spMk id="9" creationId="{B73751AA-C777-4BA3-AB13-F5CE0614C708}"/>
          </ac:spMkLst>
        </pc:spChg>
        <pc:spChg chg="mod">
          <ac:chgData name="Eoin Fay" userId="5069970f-b152-46c1-bd41-17bff2c69769" providerId="ADAL" clId="{6C549890-B4DF-4470-AF07-EB8FE6941AEF}" dt="2021-11-07T22:55:00.223" v="2536" actId="1076"/>
          <ac:spMkLst>
            <pc:docMk/>
            <pc:sldMk cId="3064127497" sldId="333"/>
            <ac:spMk id="11" creationId="{6B026C72-047B-4A75-BA3D-FD8225946FE2}"/>
          </ac:spMkLst>
        </pc:spChg>
        <pc:spChg chg="del mod">
          <ac:chgData name="Eoin Fay" userId="5069970f-b152-46c1-bd41-17bff2c69769" providerId="ADAL" clId="{6C549890-B4DF-4470-AF07-EB8FE6941AEF}" dt="2021-11-07T22:54:29.742" v="2515" actId="478"/>
          <ac:spMkLst>
            <pc:docMk/>
            <pc:sldMk cId="3064127497" sldId="333"/>
            <ac:spMk id="21" creationId="{9A42CFDF-DBBB-42AA-A4BB-711A53DDAC81}"/>
          </ac:spMkLst>
        </pc:spChg>
      </pc:sldChg>
      <pc:sldChg chg="delSp modSp add mod">
        <pc:chgData name="Eoin Fay" userId="5069970f-b152-46c1-bd41-17bff2c69769" providerId="ADAL" clId="{6C549890-B4DF-4470-AF07-EB8FE6941AEF}" dt="2021-11-07T22:55:54.379" v="2559" actId="1076"/>
        <pc:sldMkLst>
          <pc:docMk/>
          <pc:sldMk cId="143125875" sldId="334"/>
        </pc:sldMkLst>
        <pc:spChg chg="mod">
          <ac:chgData name="Eoin Fay" userId="5069970f-b152-46c1-bd41-17bff2c69769" providerId="ADAL" clId="{6C549890-B4DF-4470-AF07-EB8FE6941AEF}" dt="2021-11-07T22:55:19.698" v="2545" actId="1076"/>
          <ac:spMkLst>
            <pc:docMk/>
            <pc:sldMk cId="143125875" sldId="334"/>
            <ac:spMk id="9" creationId="{B73751AA-C777-4BA3-AB13-F5CE0614C708}"/>
          </ac:spMkLst>
        </pc:spChg>
        <pc:spChg chg="mod">
          <ac:chgData name="Eoin Fay" userId="5069970f-b152-46c1-bd41-17bff2c69769" providerId="ADAL" clId="{6C549890-B4DF-4470-AF07-EB8FE6941AEF}" dt="2021-11-07T22:55:54.379" v="2559" actId="1076"/>
          <ac:spMkLst>
            <pc:docMk/>
            <pc:sldMk cId="143125875" sldId="334"/>
            <ac:spMk id="11" creationId="{6B026C72-047B-4A75-BA3D-FD8225946FE2}"/>
          </ac:spMkLst>
        </pc:spChg>
        <pc:spChg chg="del mod">
          <ac:chgData name="Eoin Fay" userId="5069970f-b152-46c1-bd41-17bff2c69769" providerId="ADAL" clId="{6C549890-B4DF-4470-AF07-EB8FE6941AEF}" dt="2021-11-07T22:55:06.948" v="2537" actId="478"/>
          <ac:spMkLst>
            <pc:docMk/>
            <pc:sldMk cId="143125875" sldId="334"/>
            <ac:spMk id="21" creationId="{9A42CFDF-DBBB-42AA-A4BB-711A53DDAC81}"/>
          </ac:spMkLst>
        </pc:spChg>
      </pc:sldChg>
      <pc:sldChg chg="add">
        <pc:chgData name="Eoin Fay" userId="5069970f-b152-46c1-bd41-17bff2c69769" providerId="ADAL" clId="{6C549890-B4DF-4470-AF07-EB8FE6941AEF}" dt="2021-11-07T22:22:09.029" v="1728"/>
        <pc:sldMkLst>
          <pc:docMk/>
          <pc:sldMk cId="4208878559" sldId="335"/>
        </pc:sldMkLst>
      </pc:sldChg>
      <pc:sldChg chg="delSp modSp add mod">
        <pc:chgData name="Eoin Fay" userId="5069970f-b152-46c1-bd41-17bff2c69769" providerId="ADAL" clId="{6C549890-B4DF-4470-AF07-EB8FE6941AEF}" dt="2021-11-07T23:01:18.975" v="2621" actId="179"/>
        <pc:sldMkLst>
          <pc:docMk/>
          <pc:sldMk cId="1061852161" sldId="336"/>
        </pc:sldMkLst>
        <pc:spChg chg="mod">
          <ac:chgData name="Eoin Fay" userId="5069970f-b152-46c1-bd41-17bff2c69769" providerId="ADAL" clId="{6C549890-B4DF-4470-AF07-EB8FE6941AEF}" dt="2021-11-07T23:01:18.975" v="2621" actId="179"/>
          <ac:spMkLst>
            <pc:docMk/>
            <pc:sldMk cId="1061852161" sldId="336"/>
            <ac:spMk id="11" creationId="{6B026C72-047B-4A75-BA3D-FD8225946FE2}"/>
          </ac:spMkLst>
        </pc:spChg>
        <pc:picChg chg="del">
          <ac:chgData name="Eoin Fay" userId="5069970f-b152-46c1-bd41-17bff2c69769" providerId="ADAL" clId="{6C549890-B4DF-4470-AF07-EB8FE6941AEF}" dt="2021-11-07T23:00:43.055" v="2609" actId="478"/>
          <ac:picMkLst>
            <pc:docMk/>
            <pc:sldMk cId="1061852161" sldId="336"/>
            <ac:picMk id="1026" creationId="{0E037805-7264-4B37-972F-F59D9FD0C5E2}"/>
          </ac:picMkLst>
        </pc:picChg>
      </pc:sldChg>
      <pc:sldChg chg="modSp add mod">
        <pc:chgData name="Eoin Fay" userId="5069970f-b152-46c1-bd41-17bff2c69769" providerId="ADAL" clId="{6C549890-B4DF-4470-AF07-EB8FE6941AEF}" dt="2021-11-07T22:32:20.576" v="2016" actId="403"/>
        <pc:sldMkLst>
          <pc:docMk/>
          <pc:sldMk cId="1940810263" sldId="337"/>
        </pc:sldMkLst>
        <pc:spChg chg="mod">
          <ac:chgData name="Eoin Fay" userId="5069970f-b152-46c1-bd41-17bff2c69769" providerId="ADAL" clId="{6C549890-B4DF-4470-AF07-EB8FE6941AEF}" dt="2021-11-07T22:32:20.576" v="2016" actId="403"/>
          <ac:spMkLst>
            <pc:docMk/>
            <pc:sldMk cId="1940810263" sldId="337"/>
            <ac:spMk id="11" creationId="{6B026C72-047B-4A75-BA3D-FD8225946FE2}"/>
          </ac:spMkLst>
        </pc:spChg>
      </pc:sldChg>
      <pc:sldChg chg="modSp add mod">
        <pc:chgData name="Eoin Fay" userId="5069970f-b152-46c1-bd41-17bff2c69769" providerId="ADAL" clId="{6C549890-B4DF-4470-AF07-EB8FE6941AEF}" dt="2021-11-07T22:34:20.128" v="2061" actId="14100"/>
        <pc:sldMkLst>
          <pc:docMk/>
          <pc:sldMk cId="3447160622" sldId="338"/>
        </pc:sldMkLst>
        <pc:spChg chg="mod">
          <ac:chgData name="Eoin Fay" userId="5069970f-b152-46c1-bd41-17bff2c69769" providerId="ADAL" clId="{6C549890-B4DF-4470-AF07-EB8FE6941AEF}" dt="2021-11-07T22:34:20.128" v="2061" actId="14100"/>
          <ac:spMkLst>
            <pc:docMk/>
            <pc:sldMk cId="3447160622" sldId="338"/>
            <ac:spMk id="11" creationId="{6B026C72-047B-4A75-BA3D-FD8225946FE2}"/>
          </ac:spMkLst>
        </pc:spChg>
      </pc:sldChg>
      <pc:sldChg chg="modSp add mod">
        <pc:chgData name="Eoin Fay" userId="5069970f-b152-46c1-bd41-17bff2c69769" providerId="ADAL" clId="{6C549890-B4DF-4470-AF07-EB8FE6941AEF}" dt="2021-11-07T22:37:05.355" v="2133" actId="1076"/>
        <pc:sldMkLst>
          <pc:docMk/>
          <pc:sldMk cId="1456379058" sldId="339"/>
        </pc:sldMkLst>
        <pc:spChg chg="mod">
          <ac:chgData name="Eoin Fay" userId="5069970f-b152-46c1-bd41-17bff2c69769" providerId="ADAL" clId="{6C549890-B4DF-4470-AF07-EB8FE6941AEF}" dt="2021-11-07T22:37:05.355" v="2133" actId="1076"/>
          <ac:spMkLst>
            <pc:docMk/>
            <pc:sldMk cId="1456379058" sldId="339"/>
            <ac:spMk id="11" creationId="{6B026C72-047B-4A75-BA3D-FD8225946FE2}"/>
          </ac:spMkLst>
        </pc:spChg>
      </pc:sldChg>
      <pc:sldChg chg="modSp add mod">
        <pc:chgData name="Eoin Fay" userId="5069970f-b152-46c1-bd41-17bff2c69769" providerId="ADAL" clId="{6C549890-B4DF-4470-AF07-EB8FE6941AEF}" dt="2021-11-07T22:38:37.067" v="2160" actId="1076"/>
        <pc:sldMkLst>
          <pc:docMk/>
          <pc:sldMk cId="4123559755" sldId="340"/>
        </pc:sldMkLst>
        <pc:spChg chg="mod">
          <ac:chgData name="Eoin Fay" userId="5069970f-b152-46c1-bd41-17bff2c69769" providerId="ADAL" clId="{6C549890-B4DF-4470-AF07-EB8FE6941AEF}" dt="2021-11-07T22:38:37.067" v="2160" actId="1076"/>
          <ac:spMkLst>
            <pc:docMk/>
            <pc:sldMk cId="4123559755" sldId="340"/>
            <ac:spMk id="11" creationId="{6B026C72-047B-4A75-BA3D-FD8225946FE2}"/>
          </ac:spMkLst>
        </pc:spChg>
      </pc:sldChg>
      <pc:sldChg chg="modSp add mod">
        <pc:chgData name="Eoin Fay" userId="5069970f-b152-46c1-bd41-17bff2c69769" providerId="ADAL" clId="{6C549890-B4DF-4470-AF07-EB8FE6941AEF}" dt="2021-11-07T22:39:56.023" v="2196" actId="207"/>
        <pc:sldMkLst>
          <pc:docMk/>
          <pc:sldMk cId="207858338" sldId="341"/>
        </pc:sldMkLst>
        <pc:spChg chg="mod">
          <ac:chgData name="Eoin Fay" userId="5069970f-b152-46c1-bd41-17bff2c69769" providerId="ADAL" clId="{6C549890-B4DF-4470-AF07-EB8FE6941AEF}" dt="2021-11-07T22:39:56.023" v="2196" actId="207"/>
          <ac:spMkLst>
            <pc:docMk/>
            <pc:sldMk cId="207858338" sldId="341"/>
            <ac:spMk id="11" creationId="{6B026C72-047B-4A75-BA3D-FD8225946FE2}"/>
          </ac:spMkLst>
        </pc:spChg>
      </pc:sldChg>
      <pc:sldChg chg="delSp modSp add mod">
        <pc:chgData name="Eoin Fay" userId="5069970f-b152-46c1-bd41-17bff2c69769" providerId="ADAL" clId="{6C549890-B4DF-4470-AF07-EB8FE6941AEF}" dt="2021-11-07T22:44:50.650" v="2301" actId="1076"/>
        <pc:sldMkLst>
          <pc:docMk/>
          <pc:sldMk cId="669880040" sldId="342"/>
        </pc:sldMkLst>
        <pc:spChg chg="del">
          <ac:chgData name="Eoin Fay" userId="5069970f-b152-46c1-bd41-17bff2c69769" providerId="ADAL" clId="{6C549890-B4DF-4470-AF07-EB8FE6941AEF}" dt="2021-11-07T22:44:34.919" v="2294" actId="478"/>
          <ac:spMkLst>
            <pc:docMk/>
            <pc:sldMk cId="669880040" sldId="342"/>
            <ac:spMk id="11" creationId="{6B026C72-047B-4A75-BA3D-FD8225946FE2}"/>
          </ac:spMkLst>
        </pc:spChg>
        <pc:spChg chg="mod">
          <ac:chgData name="Eoin Fay" userId="5069970f-b152-46c1-bd41-17bff2c69769" providerId="ADAL" clId="{6C549890-B4DF-4470-AF07-EB8FE6941AEF}" dt="2021-11-07T22:44:50.650" v="2301" actId="1076"/>
          <ac:spMkLst>
            <pc:docMk/>
            <pc:sldMk cId="669880040" sldId="342"/>
            <ac:spMk id="12" creationId="{92CA52C4-BFDA-4325-AFD3-7C4989C7777A}"/>
          </ac:spMkLst>
        </pc:spChg>
      </pc:sldChg>
      <pc:sldChg chg="addSp delSp modSp add mod">
        <pc:chgData name="Eoin Fay" userId="5069970f-b152-46c1-bd41-17bff2c69769" providerId="ADAL" clId="{6C549890-B4DF-4470-AF07-EB8FE6941AEF}" dt="2021-11-07T22:51:35.094" v="2444" actId="207"/>
        <pc:sldMkLst>
          <pc:docMk/>
          <pc:sldMk cId="829471677" sldId="343"/>
        </pc:sldMkLst>
        <pc:spChg chg="del">
          <ac:chgData name="Eoin Fay" userId="5069970f-b152-46c1-bd41-17bff2c69769" providerId="ADAL" clId="{6C549890-B4DF-4470-AF07-EB8FE6941AEF}" dt="2021-11-07T22:50:12.289" v="2412" actId="478"/>
          <ac:spMkLst>
            <pc:docMk/>
            <pc:sldMk cId="829471677" sldId="343"/>
            <ac:spMk id="9" creationId="{B73751AA-C777-4BA3-AB13-F5CE0614C708}"/>
          </ac:spMkLst>
        </pc:spChg>
        <pc:spChg chg="mod">
          <ac:chgData name="Eoin Fay" userId="5069970f-b152-46c1-bd41-17bff2c69769" providerId="ADAL" clId="{6C549890-B4DF-4470-AF07-EB8FE6941AEF}" dt="2021-11-07T22:51:35.094" v="2444" actId="207"/>
          <ac:spMkLst>
            <pc:docMk/>
            <pc:sldMk cId="829471677" sldId="343"/>
            <ac:spMk id="11" creationId="{6B026C72-047B-4A75-BA3D-FD8225946FE2}"/>
          </ac:spMkLst>
        </pc:spChg>
        <pc:spChg chg="add mod">
          <ac:chgData name="Eoin Fay" userId="5069970f-b152-46c1-bd41-17bff2c69769" providerId="ADAL" clId="{6C549890-B4DF-4470-AF07-EB8FE6941AEF}" dt="2021-11-07T22:50:12.767" v="2413"/>
          <ac:spMkLst>
            <pc:docMk/>
            <pc:sldMk cId="829471677" sldId="343"/>
            <ac:spMk id="12" creationId="{8F824DD7-F427-443E-B94B-F07B1D2DDEC8}"/>
          </ac:spMkLst>
        </pc:spChg>
        <pc:spChg chg="del">
          <ac:chgData name="Eoin Fay" userId="5069970f-b152-46c1-bd41-17bff2c69769" providerId="ADAL" clId="{6C549890-B4DF-4470-AF07-EB8FE6941AEF}" dt="2021-11-07T22:50:12.289" v="2412" actId="478"/>
          <ac:spMkLst>
            <pc:docMk/>
            <pc:sldMk cId="829471677" sldId="343"/>
            <ac:spMk id="21" creationId="{9A42CFDF-DBBB-42AA-A4BB-711A53DDAC81}"/>
          </ac:spMkLst>
        </pc:spChg>
        <pc:picChg chg="del">
          <ac:chgData name="Eoin Fay" userId="5069970f-b152-46c1-bd41-17bff2c69769" providerId="ADAL" clId="{6C549890-B4DF-4470-AF07-EB8FE6941AEF}" dt="2021-11-07T22:50:44.704" v="2425" actId="478"/>
          <ac:picMkLst>
            <pc:docMk/>
            <pc:sldMk cId="829471677" sldId="343"/>
            <ac:picMk id="4" creationId="{6634AB3C-099B-40E5-9969-8CA0016A07D8}"/>
          </ac:picMkLst>
        </pc:picChg>
        <pc:picChg chg="del">
          <ac:chgData name="Eoin Fay" userId="5069970f-b152-46c1-bd41-17bff2c69769" providerId="ADAL" clId="{6C549890-B4DF-4470-AF07-EB8FE6941AEF}" dt="2021-11-07T22:50:44.704" v="2425" actId="478"/>
          <ac:picMkLst>
            <pc:docMk/>
            <pc:sldMk cId="829471677" sldId="343"/>
            <ac:picMk id="8" creationId="{D59F1477-2090-46D9-934F-B158F806CE01}"/>
          </ac:picMkLst>
        </pc:picChg>
      </pc:sldChg>
      <pc:sldChg chg="modSp add mod">
        <pc:chgData name="Eoin Fay" userId="5069970f-b152-46c1-bd41-17bff2c69769" providerId="ADAL" clId="{6C549890-B4DF-4470-AF07-EB8FE6941AEF}" dt="2021-11-07T22:51:56.959" v="2450" actId="20577"/>
        <pc:sldMkLst>
          <pc:docMk/>
          <pc:sldMk cId="1647111758" sldId="344"/>
        </pc:sldMkLst>
        <pc:spChg chg="mod">
          <ac:chgData name="Eoin Fay" userId="5069970f-b152-46c1-bd41-17bff2c69769" providerId="ADAL" clId="{6C549890-B4DF-4470-AF07-EB8FE6941AEF}" dt="2021-11-07T22:51:47.993" v="2448" actId="207"/>
          <ac:spMkLst>
            <pc:docMk/>
            <pc:sldMk cId="1647111758" sldId="344"/>
            <ac:spMk id="11" creationId="{6B026C72-047B-4A75-BA3D-FD8225946FE2}"/>
          </ac:spMkLst>
        </pc:spChg>
        <pc:spChg chg="mod">
          <ac:chgData name="Eoin Fay" userId="5069970f-b152-46c1-bd41-17bff2c69769" providerId="ADAL" clId="{6C549890-B4DF-4470-AF07-EB8FE6941AEF}" dt="2021-11-07T22:51:56.959" v="2450" actId="20577"/>
          <ac:spMkLst>
            <pc:docMk/>
            <pc:sldMk cId="1647111758" sldId="344"/>
            <ac:spMk id="12" creationId="{8F824DD7-F427-443E-B94B-F07B1D2DDEC8}"/>
          </ac:spMkLst>
        </pc:spChg>
      </pc:sldChg>
      <pc:sldChg chg="modSp add mod">
        <pc:chgData name="Eoin Fay" userId="5069970f-b152-46c1-bd41-17bff2c69769" providerId="ADAL" clId="{6C549890-B4DF-4470-AF07-EB8FE6941AEF}" dt="2021-11-07T22:56:21.309" v="2567" actId="1076"/>
        <pc:sldMkLst>
          <pc:docMk/>
          <pc:sldMk cId="1560988624" sldId="345"/>
        </pc:sldMkLst>
        <pc:spChg chg="mod">
          <ac:chgData name="Eoin Fay" userId="5069970f-b152-46c1-bd41-17bff2c69769" providerId="ADAL" clId="{6C549890-B4DF-4470-AF07-EB8FE6941AEF}" dt="2021-11-07T22:56:21.309" v="2567" actId="1076"/>
          <ac:spMkLst>
            <pc:docMk/>
            <pc:sldMk cId="1560988624" sldId="345"/>
            <ac:spMk id="11" creationId="{6B026C72-047B-4A75-BA3D-FD8225946FE2}"/>
          </ac:spMkLst>
        </pc:spChg>
      </pc:sldChg>
      <pc:sldChg chg="modSp add mod">
        <pc:chgData name="Eoin Fay" userId="5069970f-b152-46c1-bd41-17bff2c69769" providerId="ADAL" clId="{6C549890-B4DF-4470-AF07-EB8FE6941AEF}" dt="2021-11-07T22:57:33.209" v="2585" actId="403"/>
        <pc:sldMkLst>
          <pc:docMk/>
          <pc:sldMk cId="549424787" sldId="346"/>
        </pc:sldMkLst>
        <pc:spChg chg="mod">
          <ac:chgData name="Eoin Fay" userId="5069970f-b152-46c1-bd41-17bff2c69769" providerId="ADAL" clId="{6C549890-B4DF-4470-AF07-EB8FE6941AEF}" dt="2021-11-07T22:57:33.209" v="2585" actId="403"/>
          <ac:spMkLst>
            <pc:docMk/>
            <pc:sldMk cId="549424787" sldId="346"/>
            <ac:spMk id="11" creationId="{6B026C72-047B-4A75-BA3D-FD8225946FE2}"/>
          </ac:spMkLst>
        </pc:spChg>
      </pc:sldChg>
      <pc:sldChg chg="modSp add mod">
        <pc:chgData name="Eoin Fay" userId="5069970f-b152-46c1-bd41-17bff2c69769" providerId="ADAL" clId="{6C549890-B4DF-4470-AF07-EB8FE6941AEF}" dt="2021-11-07T22:59:52.292" v="2608" actId="207"/>
        <pc:sldMkLst>
          <pc:docMk/>
          <pc:sldMk cId="671391803" sldId="347"/>
        </pc:sldMkLst>
        <pc:spChg chg="mod">
          <ac:chgData name="Eoin Fay" userId="5069970f-b152-46c1-bd41-17bff2c69769" providerId="ADAL" clId="{6C549890-B4DF-4470-AF07-EB8FE6941AEF}" dt="2021-11-07T22:58:32.496" v="2594" actId="403"/>
          <ac:spMkLst>
            <pc:docMk/>
            <pc:sldMk cId="671391803" sldId="347"/>
            <ac:spMk id="11" creationId="{6B026C72-047B-4A75-BA3D-FD8225946FE2}"/>
          </ac:spMkLst>
        </pc:spChg>
        <pc:spChg chg="mod">
          <ac:chgData name="Eoin Fay" userId="5069970f-b152-46c1-bd41-17bff2c69769" providerId="ADAL" clId="{6C549890-B4DF-4470-AF07-EB8FE6941AEF}" dt="2021-11-07T22:59:52.292" v="2608" actId="207"/>
          <ac:spMkLst>
            <pc:docMk/>
            <pc:sldMk cId="671391803" sldId="347"/>
            <ac:spMk id="12" creationId="{F3D1398C-7EAB-4EBE-8E31-86D72D61895B}"/>
          </ac:spMkLst>
        </pc:spChg>
      </pc:sldChg>
      <pc:sldChg chg="modSp add mod">
        <pc:chgData name="Eoin Fay" userId="5069970f-b152-46c1-bd41-17bff2c69769" providerId="ADAL" clId="{6C549890-B4DF-4470-AF07-EB8FE6941AEF}" dt="2021-11-07T22:59:35.130" v="2606" actId="403"/>
        <pc:sldMkLst>
          <pc:docMk/>
          <pc:sldMk cId="3062753068" sldId="348"/>
        </pc:sldMkLst>
        <pc:spChg chg="mod">
          <ac:chgData name="Eoin Fay" userId="5069970f-b152-46c1-bd41-17bff2c69769" providerId="ADAL" clId="{6C549890-B4DF-4470-AF07-EB8FE6941AEF}" dt="2021-11-07T22:59:35.130" v="2606" actId="403"/>
          <ac:spMkLst>
            <pc:docMk/>
            <pc:sldMk cId="3062753068" sldId="348"/>
            <ac:spMk id="11" creationId="{6B026C72-047B-4A75-BA3D-FD8225946FE2}"/>
          </ac:spMkLst>
        </pc:spChg>
      </pc:sldChg>
      <pc:sldChg chg="modSp add mod">
        <pc:chgData name="Eoin Fay" userId="5069970f-b152-46c1-bd41-17bff2c69769" providerId="ADAL" clId="{6C549890-B4DF-4470-AF07-EB8FE6941AEF}" dt="2021-11-07T23:02:48.965" v="2653" actId="14100"/>
        <pc:sldMkLst>
          <pc:docMk/>
          <pc:sldMk cId="763157961" sldId="349"/>
        </pc:sldMkLst>
        <pc:spChg chg="mod">
          <ac:chgData name="Eoin Fay" userId="5069970f-b152-46c1-bd41-17bff2c69769" providerId="ADAL" clId="{6C549890-B4DF-4470-AF07-EB8FE6941AEF}" dt="2021-11-07T23:02:48.965" v="2653" actId="14100"/>
          <ac:spMkLst>
            <pc:docMk/>
            <pc:sldMk cId="763157961" sldId="349"/>
            <ac:spMk id="11" creationId="{6B026C72-047B-4A75-BA3D-FD8225946FE2}"/>
          </ac:spMkLst>
        </pc:spChg>
      </pc:sldChg>
      <pc:sldChg chg="modSp add mod">
        <pc:chgData name="Eoin Fay" userId="5069970f-b152-46c1-bd41-17bff2c69769" providerId="ADAL" clId="{6C549890-B4DF-4470-AF07-EB8FE6941AEF}" dt="2021-11-07T23:04:39.030" v="2666" actId="403"/>
        <pc:sldMkLst>
          <pc:docMk/>
          <pc:sldMk cId="2156438925" sldId="350"/>
        </pc:sldMkLst>
        <pc:spChg chg="mod">
          <ac:chgData name="Eoin Fay" userId="5069970f-b152-46c1-bd41-17bff2c69769" providerId="ADAL" clId="{6C549890-B4DF-4470-AF07-EB8FE6941AEF}" dt="2021-11-07T23:04:39.030" v="2666" actId="403"/>
          <ac:spMkLst>
            <pc:docMk/>
            <pc:sldMk cId="2156438925" sldId="350"/>
            <ac:spMk id="11" creationId="{6B026C72-047B-4A75-BA3D-FD8225946FE2}"/>
          </ac:spMkLst>
        </pc:spChg>
      </pc:sldChg>
    </pc:docChg>
  </pc:docChgLst>
  <pc:docChgLst>
    <pc:chgData name="Tori Sutton" userId="49c1a652-1fd4-4a5d-8c79-dfceeaf97441" providerId="ADAL" clId="{B278885C-B8C9-4028-A965-CD5F0F5E7762}"/>
    <pc:docChg chg="modSld modNotesMaster">
      <pc:chgData name="Tori Sutton" userId="49c1a652-1fd4-4a5d-8c79-dfceeaf97441" providerId="ADAL" clId="{B278885C-B8C9-4028-A965-CD5F0F5E7762}" dt="2021-11-09T13:20:19.603" v="14" actId="20577"/>
      <pc:docMkLst>
        <pc:docMk/>
      </pc:docMkLst>
      <pc:sldChg chg="modSp mod">
        <pc:chgData name="Tori Sutton" userId="49c1a652-1fd4-4a5d-8c79-dfceeaf97441" providerId="ADAL" clId="{B278885C-B8C9-4028-A965-CD5F0F5E7762}" dt="2021-11-09T13:20:19.603" v="14" actId="20577"/>
        <pc:sldMkLst>
          <pc:docMk/>
          <pc:sldMk cId="3847495072" sldId="307"/>
        </pc:sldMkLst>
        <pc:spChg chg="mod">
          <ac:chgData name="Tori Sutton" userId="49c1a652-1fd4-4a5d-8c79-dfceeaf97441" providerId="ADAL" clId="{B278885C-B8C9-4028-A965-CD5F0F5E7762}" dt="2021-11-09T13:20:19.603" v="14" actId="20577"/>
          <ac:spMkLst>
            <pc:docMk/>
            <pc:sldMk cId="3847495072" sldId="307"/>
            <ac:spMk id="11" creationId="{6B026C72-047B-4A75-BA3D-FD8225946FE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CA"/>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6D6ABC3-6F1D-4114-9537-E52E0A5A31E8}" type="datetimeFigureOut">
              <a:rPr lang="en-CA" smtClean="0"/>
              <a:t>2021-11-09</a:t>
            </a:fld>
            <a:endParaRPr lang="en-CA"/>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CA"/>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CA"/>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CBC9799-3793-4E4F-A086-791F9524221A}" type="slidenum">
              <a:rPr lang="en-CA" smtClean="0"/>
              <a:t>‹#›</a:t>
            </a:fld>
            <a:endParaRPr lang="en-CA"/>
          </a:p>
        </p:txBody>
      </p:sp>
    </p:spTree>
    <p:extLst>
      <p:ext uri="{BB962C8B-B14F-4D97-AF65-F5344CB8AC3E}">
        <p14:creationId xmlns:p14="http://schemas.microsoft.com/office/powerpoint/2010/main" val="47355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ED10050-3920-4E2D-92AF-84C262D881AF}" type="slidenum">
              <a:rPr lang="en-CA" smtClean="0"/>
              <a:t>50</a:t>
            </a:fld>
            <a:endParaRPr lang="en-CA"/>
          </a:p>
        </p:txBody>
      </p:sp>
    </p:spTree>
    <p:extLst>
      <p:ext uri="{BB962C8B-B14F-4D97-AF65-F5344CB8AC3E}">
        <p14:creationId xmlns:p14="http://schemas.microsoft.com/office/powerpoint/2010/main" val="332388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CC8F-3B31-46B0-B55A-11A26AE583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6D5A2EF-C829-4B16-8D26-9212D90166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655DD39-1CF7-4C9A-9542-009AC572FAFE}"/>
              </a:ext>
            </a:extLst>
          </p:cNvPr>
          <p:cNvSpPr>
            <a:spLocks noGrp="1"/>
          </p:cNvSpPr>
          <p:nvPr>
            <p:ph type="dt" sz="half" idx="10"/>
          </p:nvPr>
        </p:nvSpPr>
        <p:spPr/>
        <p:txBody>
          <a:bodyPr/>
          <a:lstStyle/>
          <a:p>
            <a:fld id="{58F8B1E6-0706-445C-A3F5-EEEA3E50B7AF}" type="datetimeFigureOut">
              <a:rPr lang="en-CA" smtClean="0"/>
              <a:t>2021-11-09</a:t>
            </a:fld>
            <a:endParaRPr lang="en-CA"/>
          </a:p>
        </p:txBody>
      </p:sp>
      <p:sp>
        <p:nvSpPr>
          <p:cNvPr id="5" name="Footer Placeholder 4">
            <a:extLst>
              <a:ext uri="{FF2B5EF4-FFF2-40B4-BE49-F238E27FC236}">
                <a16:creationId xmlns:a16="http://schemas.microsoft.com/office/drawing/2014/main" id="{A624FC36-1C32-4FB2-9514-30408EDB373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777D22-CF00-4241-BD8F-EE7B1988C508}"/>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58516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D7E6-A11C-4BD9-A62D-C9478E6DFC0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5B79941-C479-4E1B-AEE1-CFDA80FB33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44CCEEE-2C51-4C51-A0FC-998CA4A540B7}"/>
              </a:ext>
            </a:extLst>
          </p:cNvPr>
          <p:cNvSpPr>
            <a:spLocks noGrp="1"/>
          </p:cNvSpPr>
          <p:nvPr>
            <p:ph type="dt" sz="half" idx="10"/>
          </p:nvPr>
        </p:nvSpPr>
        <p:spPr/>
        <p:txBody>
          <a:bodyPr/>
          <a:lstStyle/>
          <a:p>
            <a:fld id="{58F8B1E6-0706-445C-A3F5-EEEA3E50B7AF}" type="datetimeFigureOut">
              <a:rPr lang="en-CA" smtClean="0"/>
              <a:t>2021-11-09</a:t>
            </a:fld>
            <a:endParaRPr lang="en-CA"/>
          </a:p>
        </p:txBody>
      </p:sp>
      <p:sp>
        <p:nvSpPr>
          <p:cNvPr id="5" name="Footer Placeholder 4">
            <a:extLst>
              <a:ext uri="{FF2B5EF4-FFF2-40B4-BE49-F238E27FC236}">
                <a16:creationId xmlns:a16="http://schemas.microsoft.com/office/drawing/2014/main" id="{1B1C36A8-BA6D-496E-9984-2233D59CBD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D73B93-2AC3-4EB8-8A4F-CF29202DB606}"/>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247455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C41F99-E2BA-4721-B8E0-03AD3DA50C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3931F85-6DFD-44B6-AE35-2F039DF748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34875F-42A3-4503-97BF-677AB56F4573}"/>
              </a:ext>
            </a:extLst>
          </p:cNvPr>
          <p:cNvSpPr>
            <a:spLocks noGrp="1"/>
          </p:cNvSpPr>
          <p:nvPr>
            <p:ph type="dt" sz="half" idx="10"/>
          </p:nvPr>
        </p:nvSpPr>
        <p:spPr/>
        <p:txBody>
          <a:bodyPr/>
          <a:lstStyle/>
          <a:p>
            <a:fld id="{58F8B1E6-0706-445C-A3F5-EEEA3E50B7AF}" type="datetimeFigureOut">
              <a:rPr lang="en-CA" smtClean="0"/>
              <a:t>2021-11-09</a:t>
            </a:fld>
            <a:endParaRPr lang="en-CA"/>
          </a:p>
        </p:txBody>
      </p:sp>
      <p:sp>
        <p:nvSpPr>
          <p:cNvPr id="5" name="Footer Placeholder 4">
            <a:extLst>
              <a:ext uri="{FF2B5EF4-FFF2-40B4-BE49-F238E27FC236}">
                <a16:creationId xmlns:a16="http://schemas.microsoft.com/office/drawing/2014/main" id="{F3BF35DC-1232-44CC-AA99-7E2080BCA2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6B2CF06-3142-40A7-8DDD-8AD550838843}"/>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81942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5118-43FB-4B39-9605-31225F0A635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BF0420-FFB1-4737-ACBB-1CDD339FB2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5F56B1-80E0-4C0F-9013-195B2E90D48D}"/>
              </a:ext>
            </a:extLst>
          </p:cNvPr>
          <p:cNvSpPr>
            <a:spLocks noGrp="1"/>
          </p:cNvSpPr>
          <p:nvPr>
            <p:ph type="dt" sz="half" idx="10"/>
          </p:nvPr>
        </p:nvSpPr>
        <p:spPr/>
        <p:txBody>
          <a:bodyPr/>
          <a:lstStyle/>
          <a:p>
            <a:fld id="{58F8B1E6-0706-445C-A3F5-EEEA3E50B7AF}" type="datetimeFigureOut">
              <a:rPr lang="en-CA" smtClean="0"/>
              <a:t>2021-11-09</a:t>
            </a:fld>
            <a:endParaRPr lang="en-CA"/>
          </a:p>
        </p:txBody>
      </p:sp>
      <p:sp>
        <p:nvSpPr>
          <p:cNvPr id="5" name="Footer Placeholder 4">
            <a:extLst>
              <a:ext uri="{FF2B5EF4-FFF2-40B4-BE49-F238E27FC236}">
                <a16:creationId xmlns:a16="http://schemas.microsoft.com/office/drawing/2014/main" id="{C8017999-3220-4373-94DE-D5BD36CA821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1E621A-0727-4627-BAD9-A0B5122259EE}"/>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88423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88A9-0529-482C-8BD2-5C91D7437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CB83569-C60A-49FE-99AB-9EC5E99F47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DD7E3B-A555-4F4B-BD91-FA5EA3F54D92}"/>
              </a:ext>
            </a:extLst>
          </p:cNvPr>
          <p:cNvSpPr>
            <a:spLocks noGrp="1"/>
          </p:cNvSpPr>
          <p:nvPr>
            <p:ph type="dt" sz="half" idx="10"/>
          </p:nvPr>
        </p:nvSpPr>
        <p:spPr/>
        <p:txBody>
          <a:bodyPr/>
          <a:lstStyle/>
          <a:p>
            <a:fld id="{58F8B1E6-0706-445C-A3F5-EEEA3E50B7AF}" type="datetimeFigureOut">
              <a:rPr lang="en-CA" smtClean="0"/>
              <a:t>2021-11-09</a:t>
            </a:fld>
            <a:endParaRPr lang="en-CA"/>
          </a:p>
        </p:txBody>
      </p:sp>
      <p:sp>
        <p:nvSpPr>
          <p:cNvPr id="5" name="Footer Placeholder 4">
            <a:extLst>
              <a:ext uri="{FF2B5EF4-FFF2-40B4-BE49-F238E27FC236}">
                <a16:creationId xmlns:a16="http://schemas.microsoft.com/office/drawing/2014/main" id="{D084F445-92FC-4611-AEB1-50F0751AB7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ACB4E36-939C-4EF6-AA4F-ECA956DE1E2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11379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46BE-46B6-46A6-BBDF-CFE4AE5AAAB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A52A8E-1932-42B0-83CF-2828139120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E7FF240-1E33-4B5C-810D-D8424EEAE5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195F708-403B-4417-BD80-2B874E401ADF}"/>
              </a:ext>
            </a:extLst>
          </p:cNvPr>
          <p:cNvSpPr>
            <a:spLocks noGrp="1"/>
          </p:cNvSpPr>
          <p:nvPr>
            <p:ph type="dt" sz="half" idx="10"/>
          </p:nvPr>
        </p:nvSpPr>
        <p:spPr/>
        <p:txBody>
          <a:bodyPr/>
          <a:lstStyle/>
          <a:p>
            <a:fld id="{58F8B1E6-0706-445C-A3F5-EEEA3E50B7AF}" type="datetimeFigureOut">
              <a:rPr lang="en-CA" smtClean="0"/>
              <a:t>2021-11-09</a:t>
            </a:fld>
            <a:endParaRPr lang="en-CA"/>
          </a:p>
        </p:txBody>
      </p:sp>
      <p:sp>
        <p:nvSpPr>
          <p:cNvPr id="6" name="Footer Placeholder 5">
            <a:extLst>
              <a:ext uri="{FF2B5EF4-FFF2-40B4-BE49-F238E27FC236}">
                <a16:creationId xmlns:a16="http://schemas.microsoft.com/office/drawing/2014/main" id="{DA84F87A-7EFF-4B4D-805A-840CF03EBD6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548DAAE-83FC-4A21-8541-DCA74A2DB7D1}"/>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40499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735D-4BB6-41FA-AF5A-88606DB8AA9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F4A6754-2E7D-44B2-8D82-203374BD5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1BC6F7-33D8-4997-98A3-EEAF64D2F6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6BD5973-3282-4563-B5C5-B9E35A436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34613-A397-4432-8678-B23D3A622A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CAB204B-864A-4359-9569-2D449D9FBF80}"/>
              </a:ext>
            </a:extLst>
          </p:cNvPr>
          <p:cNvSpPr>
            <a:spLocks noGrp="1"/>
          </p:cNvSpPr>
          <p:nvPr>
            <p:ph type="dt" sz="half" idx="10"/>
          </p:nvPr>
        </p:nvSpPr>
        <p:spPr/>
        <p:txBody>
          <a:bodyPr/>
          <a:lstStyle/>
          <a:p>
            <a:fld id="{58F8B1E6-0706-445C-A3F5-EEEA3E50B7AF}" type="datetimeFigureOut">
              <a:rPr lang="en-CA" smtClean="0"/>
              <a:t>2021-11-09</a:t>
            </a:fld>
            <a:endParaRPr lang="en-CA"/>
          </a:p>
        </p:txBody>
      </p:sp>
      <p:sp>
        <p:nvSpPr>
          <p:cNvPr id="8" name="Footer Placeholder 7">
            <a:extLst>
              <a:ext uri="{FF2B5EF4-FFF2-40B4-BE49-F238E27FC236}">
                <a16:creationId xmlns:a16="http://schemas.microsoft.com/office/drawing/2014/main" id="{E72CFAEB-2C6D-4FE7-903C-5FA22FEC88D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4710E47-4634-4032-BD86-4BFD2725AB70}"/>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219330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9813-A820-4020-8EF5-0DE7A56ABF2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3EFE2F0-1960-4A43-BB64-A0B8DBA39B8D}"/>
              </a:ext>
            </a:extLst>
          </p:cNvPr>
          <p:cNvSpPr>
            <a:spLocks noGrp="1"/>
          </p:cNvSpPr>
          <p:nvPr>
            <p:ph type="dt" sz="half" idx="10"/>
          </p:nvPr>
        </p:nvSpPr>
        <p:spPr/>
        <p:txBody>
          <a:bodyPr/>
          <a:lstStyle/>
          <a:p>
            <a:fld id="{58F8B1E6-0706-445C-A3F5-EEEA3E50B7AF}" type="datetimeFigureOut">
              <a:rPr lang="en-CA" smtClean="0"/>
              <a:t>2021-11-09</a:t>
            </a:fld>
            <a:endParaRPr lang="en-CA"/>
          </a:p>
        </p:txBody>
      </p:sp>
      <p:sp>
        <p:nvSpPr>
          <p:cNvPr id="4" name="Footer Placeholder 3">
            <a:extLst>
              <a:ext uri="{FF2B5EF4-FFF2-40B4-BE49-F238E27FC236}">
                <a16:creationId xmlns:a16="http://schemas.microsoft.com/office/drawing/2014/main" id="{04EFB129-FB29-4D40-B0E5-A76CC4E89B3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A67C520-449C-435E-ACD0-B2E5264FD9F3}"/>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38776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F5A92-21F3-4B53-AB18-22A1AD7C462E}"/>
              </a:ext>
            </a:extLst>
          </p:cNvPr>
          <p:cNvSpPr>
            <a:spLocks noGrp="1"/>
          </p:cNvSpPr>
          <p:nvPr>
            <p:ph type="dt" sz="half" idx="10"/>
          </p:nvPr>
        </p:nvSpPr>
        <p:spPr/>
        <p:txBody>
          <a:bodyPr/>
          <a:lstStyle/>
          <a:p>
            <a:fld id="{58F8B1E6-0706-445C-A3F5-EEEA3E50B7AF}" type="datetimeFigureOut">
              <a:rPr lang="en-CA" smtClean="0"/>
              <a:t>2021-11-09</a:t>
            </a:fld>
            <a:endParaRPr lang="en-CA"/>
          </a:p>
        </p:txBody>
      </p:sp>
      <p:sp>
        <p:nvSpPr>
          <p:cNvPr id="3" name="Footer Placeholder 2">
            <a:extLst>
              <a:ext uri="{FF2B5EF4-FFF2-40B4-BE49-F238E27FC236}">
                <a16:creationId xmlns:a16="http://schemas.microsoft.com/office/drawing/2014/main" id="{7D21BE7C-A692-428F-BD2D-7AC002829BE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12EB85D-2D7B-47D0-9124-6101B40C8BA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302568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95B2-D916-4E6C-846D-A813A1B36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4D7855D-7691-4F0B-9741-486E092F51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A4023BA-23A4-44AC-84F9-B03FBC1E8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06242E-3A0F-484F-83FF-7D27ABEED2CE}"/>
              </a:ext>
            </a:extLst>
          </p:cNvPr>
          <p:cNvSpPr>
            <a:spLocks noGrp="1"/>
          </p:cNvSpPr>
          <p:nvPr>
            <p:ph type="dt" sz="half" idx="10"/>
          </p:nvPr>
        </p:nvSpPr>
        <p:spPr/>
        <p:txBody>
          <a:bodyPr/>
          <a:lstStyle/>
          <a:p>
            <a:fld id="{58F8B1E6-0706-445C-A3F5-EEEA3E50B7AF}" type="datetimeFigureOut">
              <a:rPr lang="en-CA" smtClean="0"/>
              <a:t>2021-11-09</a:t>
            </a:fld>
            <a:endParaRPr lang="en-CA"/>
          </a:p>
        </p:txBody>
      </p:sp>
      <p:sp>
        <p:nvSpPr>
          <p:cNvPr id="6" name="Footer Placeholder 5">
            <a:extLst>
              <a:ext uri="{FF2B5EF4-FFF2-40B4-BE49-F238E27FC236}">
                <a16:creationId xmlns:a16="http://schemas.microsoft.com/office/drawing/2014/main" id="{6035C97F-97C9-4948-AA91-4FB0B656798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651E24A-781E-43E3-B984-90CDF08E83BF}"/>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39868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4124-DA00-4AD6-9C0F-61E37D30F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4EE7E69-FA65-4748-B0C5-2DD4F3BCF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1E7F3DF-C603-4F30-9916-7661807BC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572B2E-341F-43A2-AA6F-9F2D4415DA95}"/>
              </a:ext>
            </a:extLst>
          </p:cNvPr>
          <p:cNvSpPr>
            <a:spLocks noGrp="1"/>
          </p:cNvSpPr>
          <p:nvPr>
            <p:ph type="dt" sz="half" idx="10"/>
          </p:nvPr>
        </p:nvSpPr>
        <p:spPr/>
        <p:txBody>
          <a:bodyPr/>
          <a:lstStyle/>
          <a:p>
            <a:fld id="{58F8B1E6-0706-445C-A3F5-EEEA3E50B7AF}" type="datetimeFigureOut">
              <a:rPr lang="en-CA" smtClean="0"/>
              <a:t>2021-11-09</a:t>
            </a:fld>
            <a:endParaRPr lang="en-CA"/>
          </a:p>
        </p:txBody>
      </p:sp>
      <p:sp>
        <p:nvSpPr>
          <p:cNvPr id="6" name="Footer Placeholder 5">
            <a:extLst>
              <a:ext uri="{FF2B5EF4-FFF2-40B4-BE49-F238E27FC236}">
                <a16:creationId xmlns:a16="http://schemas.microsoft.com/office/drawing/2014/main" id="{9311C926-9911-41C0-95B9-64D7E506748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428CA8-C383-48D0-9AF5-D4A84093363D}"/>
              </a:ext>
            </a:extLst>
          </p:cNvPr>
          <p:cNvSpPr>
            <a:spLocks noGrp="1"/>
          </p:cNvSpPr>
          <p:nvPr>
            <p:ph type="sldNum" sz="quarter" idx="12"/>
          </p:nvPr>
        </p:nvSpPr>
        <p:spPr/>
        <p:txBody>
          <a:bodyPr/>
          <a:lstStyle/>
          <a:p>
            <a:fld id="{8048AE4C-4CE8-4961-8EE1-44EAFD61B24D}" type="slidenum">
              <a:rPr lang="en-CA" smtClean="0"/>
              <a:t>‹#›</a:t>
            </a:fld>
            <a:endParaRPr lang="en-CA"/>
          </a:p>
        </p:txBody>
      </p:sp>
    </p:spTree>
    <p:extLst>
      <p:ext uri="{BB962C8B-B14F-4D97-AF65-F5344CB8AC3E}">
        <p14:creationId xmlns:p14="http://schemas.microsoft.com/office/powerpoint/2010/main" val="119706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853CD7-55B8-46E6-9279-C7BA6950D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36F8EBD-2667-4DE6-A3E6-4EA3359CF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96FDE5-5188-444E-AD38-F9B293900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8B1E6-0706-445C-A3F5-EEEA3E50B7AF}" type="datetimeFigureOut">
              <a:rPr lang="en-CA" smtClean="0"/>
              <a:t>2021-11-09</a:t>
            </a:fld>
            <a:endParaRPr lang="en-CA"/>
          </a:p>
        </p:txBody>
      </p:sp>
      <p:sp>
        <p:nvSpPr>
          <p:cNvPr id="5" name="Footer Placeholder 4">
            <a:extLst>
              <a:ext uri="{FF2B5EF4-FFF2-40B4-BE49-F238E27FC236}">
                <a16:creationId xmlns:a16="http://schemas.microsoft.com/office/drawing/2014/main" id="{0C357206-25B4-4CA0-B9AE-07F080717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E9C58B3-D5FA-498C-AC9C-7FA7860893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8AE4C-4CE8-4961-8EE1-44EAFD61B24D}" type="slidenum">
              <a:rPr lang="en-CA" smtClean="0"/>
              <a:t>‹#›</a:t>
            </a:fld>
            <a:endParaRPr lang="en-CA"/>
          </a:p>
        </p:txBody>
      </p:sp>
    </p:spTree>
    <p:extLst>
      <p:ext uri="{BB962C8B-B14F-4D97-AF65-F5344CB8AC3E}">
        <p14:creationId xmlns:p14="http://schemas.microsoft.com/office/powerpoint/2010/main" val="108118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C9052D-4DCC-4B33-8304-BA9C315581D8}"/>
              </a:ext>
            </a:extLst>
          </p:cNvPr>
          <p:cNvSpPr txBox="1"/>
          <p:nvPr/>
        </p:nvSpPr>
        <p:spPr>
          <a:xfrm>
            <a:off x="3048000" y="3244334"/>
            <a:ext cx="6096000" cy="369332"/>
          </a:xfrm>
          <a:prstGeom prst="rect">
            <a:avLst/>
          </a:prstGeom>
          <a:noFill/>
        </p:spPr>
        <p:txBody>
          <a:bodyPr wrap="square">
            <a:spAutoFit/>
          </a:bodyPr>
          <a:lstStyle/>
          <a:p>
            <a:r>
              <a:rPr lang="en-US"/>
              <a:t> </a:t>
            </a:r>
          </a:p>
        </p:txBody>
      </p:sp>
      <p:pic>
        <p:nvPicPr>
          <p:cNvPr id="11" name="Picture 10" descr="A picture containing text, sign, outdoor&#10;&#10;Description automatically generated">
            <a:extLst>
              <a:ext uri="{FF2B5EF4-FFF2-40B4-BE49-F238E27FC236}">
                <a16:creationId xmlns:a16="http://schemas.microsoft.com/office/drawing/2014/main" id="{DEA2B503-4E7D-490D-A1B4-B46DBDD51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721" y="254407"/>
            <a:ext cx="6283326" cy="6410740"/>
          </a:xfrm>
          <a:prstGeom prst="rect">
            <a:avLst/>
          </a:prstGeom>
        </p:spPr>
      </p:pic>
      <p:sp>
        <p:nvSpPr>
          <p:cNvPr id="14" name="TextBox 13">
            <a:extLst>
              <a:ext uri="{FF2B5EF4-FFF2-40B4-BE49-F238E27FC236}">
                <a16:creationId xmlns:a16="http://schemas.microsoft.com/office/drawing/2014/main" id="{9EF05B36-6D33-4235-89F9-79880316839D}"/>
              </a:ext>
            </a:extLst>
          </p:cNvPr>
          <p:cNvSpPr txBox="1"/>
          <p:nvPr/>
        </p:nvSpPr>
        <p:spPr>
          <a:xfrm>
            <a:off x="226267" y="2044006"/>
            <a:ext cx="5155163" cy="1446550"/>
          </a:xfrm>
          <a:prstGeom prst="rect">
            <a:avLst/>
          </a:prstGeom>
          <a:noFill/>
        </p:spPr>
        <p:txBody>
          <a:bodyPr wrap="square" rtlCol="0">
            <a:spAutoFit/>
          </a:bodyPr>
          <a:lstStyle/>
          <a:p>
            <a:pPr algn="ctr"/>
            <a:r>
              <a:rPr lang="en-US" sz="4400" b="1" dirty="0">
                <a:solidFill>
                  <a:srgbClr val="09426A"/>
                </a:solidFill>
                <a:latin typeface="Arimo" panose="020B0604020202020204" pitchFamily="34" charset="0"/>
                <a:ea typeface="Arimo" panose="020B0604020202020204" pitchFamily="34" charset="0"/>
                <a:cs typeface="Arimo" panose="020B0604020202020204" pitchFamily="34" charset="0"/>
              </a:rPr>
              <a:t>Communications and Marketing</a:t>
            </a:r>
            <a:endParaRPr lang="en-CA" sz="44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
        <p:nvSpPr>
          <p:cNvPr id="15" name="TextBox 14">
            <a:extLst>
              <a:ext uri="{FF2B5EF4-FFF2-40B4-BE49-F238E27FC236}">
                <a16:creationId xmlns:a16="http://schemas.microsoft.com/office/drawing/2014/main" id="{F9113AD0-7B1D-40F7-BF80-F152BEDF0EF7}"/>
              </a:ext>
            </a:extLst>
          </p:cNvPr>
          <p:cNvSpPr txBox="1"/>
          <p:nvPr/>
        </p:nvSpPr>
        <p:spPr>
          <a:xfrm>
            <a:off x="1165549" y="4364059"/>
            <a:ext cx="3276600" cy="707886"/>
          </a:xfrm>
          <a:prstGeom prst="rect">
            <a:avLst/>
          </a:prstGeom>
          <a:noFill/>
        </p:spPr>
        <p:txBody>
          <a:bodyPr wrap="square" rtlCol="0">
            <a:spAutoFit/>
          </a:bodyPr>
          <a:lstStyle/>
          <a:p>
            <a:pPr algn="ctr"/>
            <a:r>
              <a:rPr lang="en-US" sz="4000" b="1" dirty="0">
                <a:solidFill>
                  <a:srgbClr val="09426A"/>
                </a:solidFill>
                <a:latin typeface="Arimo" panose="020B0604020202020204" pitchFamily="34" charset="0"/>
                <a:ea typeface="Arimo" panose="020B0604020202020204" pitchFamily="34" charset="0"/>
                <a:cs typeface="Arimo" panose="020B0604020202020204" pitchFamily="34" charset="0"/>
              </a:rPr>
              <a:t>Tori Sutton</a:t>
            </a:r>
          </a:p>
        </p:txBody>
      </p:sp>
    </p:spTree>
    <p:extLst>
      <p:ext uri="{BB962C8B-B14F-4D97-AF65-F5344CB8AC3E}">
        <p14:creationId xmlns:p14="http://schemas.microsoft.com/office/powerpoint/2010/main" val="294035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10</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506756" y="1684153"/>
            <a:ext cx="11092303" cy="3410351"/>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Stronger editorial focus: relevant material to establish thought leadership</a:t>
            </a:r>
          </a:p>
          <a:p>
            <a:pPr marL="742950" lvl="1" indent="-285750" defTabSz="457200">
              <a:spcBef>
                <a:spcPct val="0"/>
              </a:spcBef>
              <a:spcAft>
                <a:spcPts val="1200"/>
              </a:spcAft>
              <a:buFont typeface="Arimo" panose="020B0604020202020204" pitchFamily="34" charset="0"/>
              <a:buChar char="▫"/>
              <a:defRPr/>
            </a:pPr>
            <a:r>
              <a:rPr kumimoji="0" lang="en-US" sz="3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Blog subjects position us as the experts; Pulse is a great value add</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Multi-part blog series have been especially popular</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Plenty of positive feedback re: quality of content</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Special thanks to Christine </a:t>
            </a:r>
            <a:r>
              <a:rPr lang="en-US" sz="3400" b="1">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Wilson</a:t>
            </a:r>
            <a:endParaRPr kumimoji="0" lang="en-US" sz="3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endParaRPr>
          </a:p>
        </p:txBody>
      </p:sp>
      <p:sp>
        <p:nvSpPr>
          <p:cNvPr id="9" name="TextBox 8">
            <a:extLst>
              <a:ext uri="{FF2B5EF4-FFF2-40B4-BE49-F238E27FC236}">
                <a16:creationId xmlns:a16="http://schemas.microsoft.com/office/drawing/2014/main" id="{B73751AA-C777-4BA3-AB13-F5CE0614C708}"/>
              </a:ext>
            </a:extLst>
          </p:cNvPr>
          <p:cNvSpPr txBox="1"/>
          <p:nvPr/>
        </p:nvSpPr>
        <p:spPr>
          <a:xfrm>
            <a:off x="-151973" y="-20060"/>
            <a:ext cx="5569695" cy="584775"/>
          </a:xfrm>
          <a:prstGeom prst="rect">
            <a:avLst/>
          </a:prstGeom>
          <a:noFill/>
        </p:spPr>
        <p:txBody>
          <a:bodyPr wrap="square" rtlCol="0">
            <a:spAutoFit/>
          </a:bodyPr>
          <a:lstStyle/>
          <a:p>
            <a:pPr algn="ctr"/>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Refreshed Blog and Pulse</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3847495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11</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9" name="TextBox 8">
            <a:extLst>
              <a:ext uri="{FF2B5EF4-FFF2-40B4-BE49-F238E27FC236}">
                <a16:creationId xmlns:a16="http://schemas.microsoft.com/office/drawing/2014/main" id="{B73751AA-C777-4BA3-AB13-F5CE0614C708}"/>
              </a:ext>
            </a:extLst>
          </p:cNvPr>
          <p:cNvSpPr txBox="1"/>
          <p:nvPr/>
        </p:nvSpPr>
        <p:spPr>
          <a:xfrm>
            <a:off x="18142" y="11967"/>
            <a:ext cx="7175760"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Launch - Updated Online Store</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pic>
        <p:nvPicPr>
          <p:cNvPr id="1026" name="Picture 2" descr="image">
            <a:extLst>
              <a:ext uri="{FF2B5EF4-FFF2-40B4-BE49-F238E27FC236}">
                <a16:creationId xmlns:a16="http://schemas.microsoft.com/office/drawing/2014/main" id="{23ABC469-88CB-430B-9432-33B07B609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530" y="2695556"/>
            <a:ext cx="5083120" cy="3582231"/>
          </a:xfrm>
          <a:prstGeom prst="rect">
            <a:avLst/>
          </a:prstGeom>
          <a:noFill/>
          <a:ln>
            <a:solidFill>
              <a:srgbClr val="09426A"/>
            </a:solidFill>
          </a:ln>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1651F08D-666C-4DBD-9AD7-D3097F8EE0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2875" y="625783"/>
            <a:ext cx="6606937" cy="3965815"/>
          </a:xfrm>
          <a:prstGeom prst="rect">
            <a:avLst/>
          </a:prstGeom>
          <a:noFill/>
          <a:ln>
            <a:solidFill>
              <a:srgbClr val="09426A"/>
            </a:solidFill>
          </a:ln>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0D68FC1E-2957-4D45-AAFA-DC1413A133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3488" y="2797395"/>
            <a:ext cx="3103162" cy="3175192"/>
          </a:xfrm>
          <a:prstGeom prst="rect">
            <a:avLst/>
          </a:prstGeom>
          <a:noFill/>
          <a:ln>
            <a:solidFill>
              <a:srgbClr val="09426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55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12</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264885" y="711326"/>
            <a:ext cx="11578014" cy="5544671"/>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Great work by website administrator Ian Nairn</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This was one of the very first in-house programming projects many years ago; back then, online shopping wasn’t really a thing</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Replicates the online shopping experience we are all accustomed to</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Searchable and easy to navigate</a:t>
            </a:r>
          </a:p>
        </p:txBody>
      </p:sp>
      <p:sp>
        <p:nvSpPr>
          <p:cNvPr id="15" name="TextBox 14">
            <a:extLst>
              <a:ext uri="{FF2B5EF4-FFF2-40B4-BE49-F238E27FC236}">
                <a16:creationId xmlns:a16="http://schemas.microsoft.com/office/drawing/2014/main" id="{7C2A72B8-C06C-4D14-9CF4-CEB6D94E82B2}"/>
              </a:ext>
            </a:extLst>
          </p:cNvPr>
          <p:cNvSpPr txBox="1"/>
          <p:nvPr/>
        </p:nvSpPr>
        <p:spPr>
          <a:xfrm>
            <a:off x="18142" y="11967"/>
            <a:ext cx="7175760"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Launch - Updated Online Store</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98198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13</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264885" y="711326"/>
            <a:ext cx="11578014" cy="5544671"/>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Browse clothing and supplies, can even see clothing in different </a:t>
            </a:r>
            <a:r>
              <a:rPr kumimoji="0" lang="en-US" sz="3600" b="1" i="0" u="none" strike="noStrike" kern="1200" cap="none" spc="0" normalizeH="0" baseline="0" noProof="0" dirty="0" err="1">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colours</a:t>
            </a:r>
            <a:endPar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endParaRP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Previous store was Franchisee-only access – we’ve listened to your feedback. New store will allow subcontractors and employees to browse, but not purchase</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Payment will still be handled via PAD</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It’s live now – please let us know if you run into any issues</a:t>
            </a:r>
          </a:p>
        </p:txBody>
      </p:sp>
      <p:sp>
        <p:nvSpPr>
          <p:cNvPr id="15" name="TextBox 14">
            <a:extLst>
              <a:ext uri="{FF2B5EF4-FFF2-40B4-BE49-F238E27FC236}">
                <a16:creationId xmlns:a16="http://schemas.microsoft.com/office/drawing/2014/main" id="{7C2A72B8-C06C-4D14-9CF4-CEB6D94E82B2}"/>
              </a:ext>
            </a:extLst>
          </p:cNvPr>
          <p:cNvSpPr txBox="1"/>
          <p:nvPr/>
        </p:nvSpPr>
        <p:spPr>
          <a:xfrm>
            <a:off x="18142" y="11967"/>
            <a:ext cx="7175760"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Launch - Updated Online Store</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94081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14</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208383" y="1372369"/>
            <a:ext cx="11775233" cy="3745368"/>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1200"/>
              </a:spcAft>
              <a:buClrTx/>
              <a:buSzTx/>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Google My Business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Continues to be one of the most important listings on the web, and also the most sensitive for us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We set this up for you – we manage this for you – please DO NOT create your own, please follow any instructions given to you by our team</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If in doubt, ASK first</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Friendly reminder that we do not give access to these listings due to their sensitive nature</a:t>
            </a:r>
          </a:p>
        </p:txBody>
      </p:sp>
    </p:spTree>
    <p:extLst>
      <p:ext uri="{BB962C8B-B14F-4D97-AF65-F5344CB8AC3E}">
        <p14:creationId xmlns:p14="http://schemas.microsoft.com/office/powerpoint/2010/main" val="2802699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15</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05260" y="127260"/>
            <a:ext cx="11645889" cy="5703495"/>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1200"/>
              </a:spcAft>
              <a:buClrTx/>
              <a:buSzTx/>
              <a:tabLst/>
              <a:defRPr/>
            </a:pPr>
            <a:r>
              <a:rPr kumimoji="0" lang="en-US" sz="3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Google My Business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9/10 consumers read reviews before making a purchase (Trustpilot, 2020)</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Not just B2C – 92% of B2B buyers are more likely to make a purchase after reading a trusted review (G2 Group/Heinz Marketing)</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Huge credibility boost for your business – FREE advertising on the first page of Google – 79% of respondents say they trust online reviews as much as personal recommendations (</a:t>
            </a:r>
            <a:r>
              <a:rPr kumimoji="0" lang="en-US" sz="3400" b="1" i="0" u="none" strike="noStrike" kern="1200" cap="none" spc="0" normalizeH="0" baseline="0" noProof="0" dirty="0" err="1">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BrightLocal</a:t>
            </a:r>
            <a:r>
              <a:rPr kumimoji="0" lang="en-US" sz="3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 2020)</a:t>
            </a:r>
          </a:p>
        </p:txBody>
      </p:sp>
    </p:spTree>
    <p:extLst>
      <p:ext uri="{BB962C8B-B14F-4D97-AF65-F5344CB8AC3E}">
        <p14:creationId xmlns:p14="http://schemas.microsoft.com/office/powerpoint/2010/main" val="2534187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16</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8142" y="0"/>
            <a:ext cx="12068598" cy="5703495"/>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1200"/>
              </a:spcAft>
              <a:buClrTx/>
              <a:buSzTx/>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Google My Business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Easy avenue to obtain testimonials that can be used across your business (think one-pager with some client logos and quotes from your Google Reviews)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You have to go for the ask – very few people will leave us reviews as readily as they might for a restaurant or retail store</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Utilize the link we set up for you. Forget your link? Support request.</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Make it as easy for them as possible!</a:t>
            </a:r>
          </a:p>
        </p:txBody>
      </p:sp>
    </p:spTree>
    <p:extLst>
      <p:ext uri="{BB962C8B-B14F-4D97-AF65-F5344CB8AC3E}">
        <p14:creationId xmlns:p14="http://schemas.microsoft.com/office/powerpoint/2010/main" val="344716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17</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8142" y="1914808"/>
            <a:ext cx="12173858" cy="3028384"/>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Friendly reminder that any and all third-party marketing engagements need to be approved before you proceed</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All email has to be sent through authorized servers – this can directly impact automated email software, external CRMs, etc.</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No external access to our website, your splash page or social media (agency access permitted for authorized campaigns)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Always reach out before you sign up or commit funds</a:t>
            </a:r>
          </a:p>
        </p:txBody>
      </p:sp>
      <p:sp>
        <p:nvSpPr>
          <p:cNvPr id="9" name="TextBox 8">
            <a:extLst>
              <a:ext uri="{FF2B5EF4-FFF2-40B4-BE49-F238E27FC236}">
                <a16:creationId xmlns:a16="http://schemas.microsoft.com/office/drawing/2014/main" id="{B73751AA-C777-4BA3-AB13-F5CE0614C708}"/>
              </a:ext>
            </a:extLst>
          </p:cNvPr>
          <p:cNvSpPr txBox="1"/>
          <p:nvPr/>
        </p:nvSpPr>
        <p:spPr>
          <a:xfrm>
            <a:off x="18142" y="8353"/>
            <a:ext cx="8296376"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Third-party Marketing Engagements</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2774472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18</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45913" y="1370720"/>
            <a:ext cx="11953034" cy="4325765"/>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SEO = Search Engine Optimization</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Search engines compile a wide variety of data, use it to index and rank pages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Provides relevant, authoritative content, improves user experience</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Takes MANY things into account – more than we can list…</a:t>
            </a:r>
          </a:p>
          <a:p>
            <a:pPr marL="742950" lvl="1" indent="-285750" defTabSz="457200">
              <a:spcBef>
                <a:spcPct val="0"/>
              </a:spcBef>
              <a:spcAft>
                <a:spcPts val="1200"/>
              </a:spcAft>
              <a:buFont typeface="Arial" panose="020B0604020202020204" pitchFamily="34" charset="0"/>
              <a:buChar char="•"/>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Content, architecture, HTML, reputation, links, user experience</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SEO is important, but not the be-all and end-all; we offer a service many do not know exist, therefore, aren’t searching for it</a:t>
            </a:r>
          </a:p>
        </p:txBody>
      </p:sp>
      <p:sp>
        <p:nvSpPr>
          <p:cNvPr id="9" name="TextBox 8">
            <a:extLst>
              <a:ext uri="{FF2B5EF4-FFF2-40B4-BE49-F238E27FC236}">
                <a16:creationId xmlns:a16="http://schemas.microsoft.com/office/drawing/2014/main" id="{B73751AA-C777-4BA3-AB13-F5CE0614C708}"/>
              </a:ext>
            </a:extLst>
          </p:cNvPr>
          <p:cNvSpPr txBox="1"/>
          <p:nvPr/>
        </p:nvSpPr>
        <p:spPr>
          <a:xfrm>
            <a:off x="18142" y="-4562"/>
            <a:ext cx="6390742" cy="584775"/>
          </a:xfrm>
          <a:prstGeom prst="rect">
            <a:avLst/>
          </a:prstGeom>
          <a:noFill/>
        </p:spPr>
        <p:txBody>
          <a:bodyPr wrap="square" rtlCol="0">
            <a:spAutoFit/>
          </a:bodyPr>
          <a:lstStyle/>
          <a:p>
            <a:pPr algn="just"/>
            <a:r>
              <a:rPr lang="en-US" sz="3200" b="1" i="1" dirty="0" err="1">
                <a:solidFill>
                  <a:srgbClr val="09426A"/>
                </a:solidFill>
                <a:latin typeface="Arimo" panose="020B0604020202020204" pitchFamily="34" charset="0"/>
                <a:ea typeface="Arimo" panose="020B0604020202020204" pitchFamily="34" charset="0"/>
                <a:cs typeface="Arimo" panose="020B0604020202020204" pitchFamily="34" charset="0"/>
              </a:rPr>
              <a:t>Psst</a:t>
            </a:r>
            <a:r>
              <a:rPr lang="en-US" sz="3200" b="1" i="1" dirty="0">
                <a:solidFill>
                  <a:srgbClr val="09426A"/>
                </a:solidFill>
                <a:latin typeface="Arimo" panose="020B0604020202020204" pitchFamily="34" charset="0"/>
                <a:ea typeface="Arimo" panose="020B0604020202020204" pitchFamily="34" charset="0"/>
                <a:cs typeface="Arimo" panose="020B0604020202020204" pitchFamily="34" charset="0"/>
              </a:rPr>
              <a:t>… Tori</a:t>
            </a:r>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 What is SEO?</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050414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19</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146110" y="756913"/>
            <a:ext cx="9899779" cy="5394460"/>
          </a:xfrm>
          <a:prstGeom prst="rect">
            <a:avLst/>
          </a:prstGeom>
          <a:solidFill>
            <a:srgbClr val="E4EAF2">
              <a:alpha val="50000"/>
            </a:srgbClr>
          </a:solidFill>
        </p:spPr>
        <p:txBody>
          <a:bodyPr wrap="square" lIns="288000" tIns="180000" rIns="288000" bIns="180000" rtlCol="0" anchor="ctr">
            <a:noAutofit/>
          </a:bodyPr>
          <a:lstStyle/>
          <a:p>
            <a:pPr marR="0" lvl="0" defTabSz="457200" rtl="0" eaLnBrk="1" fontAlgn="auto" latinLnBrk="0" hangingPunct="1">
              <a:spcBef>
                <a:spcPct val="0"/>
              </a:spcBef>
              <a:spcAft>
                <a:spcPts val="1200"/>
              </a:spcAft>
              <a:buClrTx/>
              <a:buSzTx/>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Pros: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Can save content and review later</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Makes it easy to share with others outside the initial email</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Don’t have to fiddle with HTML email</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Saves a step, if they do end up wanting the content</a:t>
            </a:r>
            <a:endPar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endParaRPr>
          </a:p>
        </p:txBody>
      </p:sp>
      <p:sp>
        <p:nvSpPr>
          <p:cNvPr id="9" name="TextBox 8">
            <a:extLst>
              <a:ext uri="{FF2B5EF4-FFF2-40B4-BE49-F238E27FC236}">
                <a16:creationId xmlns:a16="http://schemas.microsoft.com/office/drawing/2014/main" id="{B73751AA-C777-4BA3-AB13-F5CE0614C708}"/>
              </a:ext>
            </a:extLst>
          </p:cNvPr>
          <p:cNvSpPr txBox="1"/>
          <p:nvPr/>
        </p:nvSpPr>
        <p:spPr>
          <a:xfrm>
            <a:off x="18142" y="0"/>
            <a:ext cx="10652566" cy="584775"/>
          </a:xfrm>
          <a:prstGeom prst="rect">
            <a:avLst/>
          </a:prstGeom>
          <a:noFill/>
        </p:spPr>
        <p:txBody>
          <a:bodyPr wrap="square" rtlCol="0">
            <a:spAutoFit/>
          </a:bodyPr>
          <a:lstStyle/>
          <a:p>
            <a:pPr algn="just"/>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Should I utilize email attachments in cold </a:t>
            </a:r>
            <a:r>
              <a:rPr lang="en-US" sz="3200" b="1" dirty="0" err="1">
                <a:solidFill>
                  <a:srgbClr val="09426A"/>
                </a:solidFill>
                <a:latin typeface="Arimo" panose="020B0604020202020204" pitchFamily="34" charset="0"/>
                <a:ea typeface="Arimo" panose="020B0604020202020204" pitchFamily="34" charset="0"/>
                <a:cs typeface="Arimo" panose="020B0604020202020204" pitchFamily="34" charset="0"/>
              </a:rPr>
              <a:t>reachouts</a:t>
            </a:r>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426514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2</a:t>
            </a:fld>
            <a:endParaRPr dirty="0"/>
          </a:p>
        </p:txBody>
      </p:sp>
      <p:sp>
        <p:nvSpPr>
          <p:cNvPr id="21" name="TextBox 20">
            <a:extLst>
              <a:ext uri="{FF2B5EF4-FFF2-40B4-BE49-F238E27FC236}">
                <a16:creationId xmlns:a16="http://schemas.microsoft.com/office/drawing/2014/main" id="{9A42CFDF-DBBB-42AA-A4BB-711A53DDAC81}"/>
              </a:ext>
            </a:extLst>
          </p:cNvPr>
          <p:cNvSpPr txBox="1"/>
          <p:nvPr/>
        </p:nvSpPr>
        <p:spPr>
          <a:xfrm>
            <a:off x="105260" y="105447"/>
            <a:ext cx="2236510" cy="646331"/>
          </a:xfrm>
          <a:prstGeom prst="rect">
            <a:avLst/>
          </a:prstGeom>
          <a:noFill/>
        </p:spPr>
        <p:txBody>
          <a:bodyPr wrap="none" rtlCol="0">
            <a:spAutoFit/>
          </a:bodyPr>
          <a:lstStyle/>
          <a:p>
            <a:r>
              <a:rPr lang="en-US" sz="3600" b="1" dirty="0">
                <a:solidFill>
                  <a:srgbClr val="2B4F69"/>
                </a:solidFill>
                <a:latin typeface="Arimo" panose="020B0604020202020204" pitchFamily="34" charset="0"/>
                <a:ea typeface="Arimo" panose="020B0604020202020204" pitchFamily="34" charset="0"/>
                <a:cs typeface="Arimo" panose="020B0604020202020204" pitchFamily="34" charset="0"/>
              </a:rPr>
              <a:t>Overview</a:t>
            </a:r>
            <a:endParaRPr lang="en-CA" sz="3600" b="1" dirty="0">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516673" y="885750"/>
            <a:ext cx="9158654" cy="5312691"/>
          </a:xfrm>
          <a:prstGeom prst="rect">
            <a:avLst/>
          </a:prstGeom>
          <a:solidFill>
            <a:srgbClr val="E4EAF2">
              <a:alpha val="50000"/>
            </a:srgbClr>
          </a:solidFill>
        </p:spPr>
        <p:txBody>
          <a:bodyPr wrap="square" lIns="288000" tIns="180000" rIns="288000" bIns="180000" rtlCol="0">
            <a:spAutoFit/>
          </a:bodyPr>
          <a:lstStyle/>
          <a:p>
            <a:pPr marL="0" marR="0" lvl="0" indent="0" defTabSz="457200" rtl="0" eaLnBrk="1" fontAlgn="auto" latinLnBrk="0" hangingPunct="1">
              <a:lnSpc>
                <a:spcPct val="150000"/>
              </a:lnSpc>
              <a:spcBef>
                <a:spcPct val="0"/>
              </a:spcBef>
              <a:spcAft>
                <a:spcPts val="0"/>
              </a:spcAft>
              <a:buClrTx/>
              <a:buSzTx/>
              <a:buFontTx/>
              <a:buNone/>
              <a:tabLst/>
              <a:defRPr/>
            </a:pPr>
            <a:r>
              <a:rPr kumimoji="0" lang="en-US" sz="4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1.	Year in Review</a:t>
            </a:r>
          </a:p>
          <a:p>
            <a:pPr marL="0" marR="0" lvl="0" indent="0" defTabSz="457200" rtl="0" eaLnBrk="1" fontAlgn="auto" latinLnBrk="0" hangingPunct="1">
              <a:lnSpc>
                <a:spcPct val="150000"/>
              </a:lnSpc>
              <a:spcBef>
                <a:spcPct val="0"/>
              </a:spcBef>
              <a:spcAft>
                <a:spcPts val="0"/>
              </a:spcAft>
              <a:buClrTx/>
              <a:buSzTx/>
              <a:buFontTx/>
              <a:buNone/>
              <a:tabLst/>
              <a:defRPr/>
            </a:pPr>
            <a:r>
              <a:rPr kumimoji="0" lang="en-US" sz="4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2.	Online Store</a:t>
            </a:r>
          </a:p>
          <a:p>
            <a:pPr marL="0" marR="0" lvl="0" indent="0" defTabSz="457200" rtl="0" eaLnBrk="1" fontAlgn="auto" latinLnBrk="0" hangingPunct="1">
              <a:lnSpc>
                <a:spcPct val="150000"/>
              </a:lnSpc>
              <a:spcBef>
                <a:spcPct val="0"/>
              </a:spcBef>
              <a:spcAft>
                <a:spcPts val="0"/>
              </a:spcAft>
              <a:buClrTx/>
              <a:buSzTx/>
              <a:buFontTx/>
              <a:buNone/>
              <a:tabLst/>
              <a:defRPr/>
            </a:pPr>
            <a:r>
              <a:rPr kumimoji="0" lang="en-US" sz="4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3.	Communications Refresher, Reminders, and FAQ</a:t>
            </a:r>
          </a:p>
          <a:p>
            <a:pPr marL="0" marR="0" lvl="0" indent="0" defTabSz="457200" rtl="0" eaLnBrk="1" fontAlgn="auto" latinLnBrk="0" hangingPunct="1">
              <a:lnSpc>
                <a:spcPct val="150000"/>
              </a:lnSpc>
              <a:spcBef>
                <a:spcPct val="0"/>
              </a:spcBef>
              <a:spcAft>
                <a:spcPts val="0"/>
              </a:spcAft>
              <a:buClrTx/>
              <a:buSzTx/>
              <a:buFontTx/>
              <a:buNone/>
              <a:tabLst/>
              <a:defRPr/>
            </a:pPr>
            <a:r>
              <a:rPr kumimoji="0" lang="en-US" sz="4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4.	LinkedIn</a:t>
            </a:r>
          </a:p>
        </p:txBody>
      </p:sp>
    </p:spTree>
    <p:extLst>
      <p:ext uri="{BB962C8B-B14F-4D97-AF65-F5344CB8AC3E}">
        <p14:creationId xmlns:p14="http://schemas.microsoft.com/office/powerpoint/2010/main" val="4042702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20</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461443" y="731770"/>
            <a:ext cx="11269114" cy="5394460"/>
          </a:xfrm>
          <a:prstGeom prst="rect">
            <a:avLst/>
          </a:prstGeom>
          <a:solidFill>
            <a:srgbClr val="E4EAF2">
              <a:alpha val="50000"/>
            </a:srgbClr>
          </a:solidFill>
        </p:spPr>
        <p:txBody>
          <a:bodyPr wrap="square" lIns="288000" tIns="180000" rIns="288000" bIns="180000" rtlCol="0" anchor="ctr">
            <a:noAutofit/>
          </a:bodyPr>
          <a:lstStyle/>
          <a:p>
            <a:pPr marR="0" lvl="0" defTabSz="457200" rtl="0" eaLnBrk="1" fontAlgn="auto" latinLnBrk="0" hangingPunct="1">
              <a:spcBef>
                <a:spcPct val="0"/>
              </a:spcBef>
              <a:spcAft>
                <a:spcPts val="1200"/>
              </a:spcAft>
              <a:buClrTx/>
              <a:buSzTx/>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Cons: </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Can harm email deliverability, especially B2B; many businesses have increased security, will get quarantined or go to spam</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Extra click for recipient to get to the real information</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Not mobile device friendly – many people do not want to download files to their phones or tablets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When was the last time you opened an attachment in a cold email from a complete stranger?</a:t>
            </a:r>
          </a:p>
        </p:txBody>
      </p:sp>
      <p:sp>
        <p:nvSpPr>
          <p:cNvPr id="9" name="TextBox 8">
            <a:extLst>
              <a:ext uri="{FF2B5EF4-FFF2-40B4-BE49-F238E27FC236}">
                <a16:creationId xmlns:a16="http://schemas.microsoft.com/office/drawing/2014/main" id="{B73751AA-C777-4BA3-AB13-F5CE0614C708}"/>
              </a:ext>
            </a:extLst>
          </p:cNvPr>
          <p:cNvSpPr txBox="1"/>
          <p:nvPr/>
        </p:nvSpPr>
        <p:spPr>
          <a:xfrm>
            <a:off x="18142" y="0"/>
            <a:ext cx="10652566" cy="584775"/>
          </a:xfrm>
          <a:prstGeom prst="rect">
            <a:avLst/>
          </a:prstGeom>
          <a:noFill/>
        </p:spPr>
        <p:txBody>
          <a:bodyPr wrap="square" rtlCol="0">
            <a:spAutoFit/>
          </a:bodyPr>
          <a:lstStyle/>
          <a:p>
            <a:pPr algn="just"/>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Should I utilize email attachments in cold </a:t>
            </a:r>
            <a:r>
              <a:rPr lang="en-US" sz="3200" b="1" dirty="0" err="1">
                <a:solidFill>
                  <a:srgbClr val="09426A"/>
                </a:solidFill>
                <a:latin typeface="Arimo" panose="020B0604020202020204" pitchFamily="34" charset="0"/>
                <a:ea typeface="Arimo" panose="020B0604020202020204" pitchFamily="34" charset="0"/>
                <a:cs typeface="Arimo" panose="020B0604020202020204" pitchFamily="34" charset="0"/>
              </a:rPr>
              <a:t>reachouts</a:t>
            </a:r>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456379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21</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56786" y="717914"/>
            <a:ext cx="11713096" cy="5394460"/>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1200"/>
              </a:spcAft>
              <a:buClrTx/>
              <a:buSzTx/>
              <a:tabLst/>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Think about your goals: This is not a transactional email, it’s a marketing email – you want to start a business conversation and get a response</a:t>
            </a:r>
          </a:p>
          <a:p>
            <a:pPr marR="0" lvl="0" defTabSz="457200" rtl="0" eaLnBrk="1" fontAlgn="auto" latinLnBrk="0" hangingPunct="1">
              <a:spcBef>
                <a:spcPct val="0"/>
              </a:spcBef>
              <a:spcAft>
                <a:spcPts val="1200"/>
              </a:spcAft>
              <a:buClrTx/>
              <a:buSzTx/>
              <a:tabLst/>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You need to pique the recipient’s interest, gain their trust, and then they will open an attachment – not the other way around</a:t>
            </a:r>
          </a:p>
          <a:p>
            <a:pPr marR="0" lvl="0" defTabSz="457200" rtl="0" eaLnBrk="1" fontAlgn="auto" latinLnBrk="0" hangingPunct="1">
              <a:spcBef>
                <a:spcPct val="0"/>
              </a:spcBef>
              <a:spcAft>
                <a:spcPts val="1200"/>
              </a:spcAft>
              <a:buClrTx/>
              <a:buSzTx/>
              <a:tabLst/>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If you </a:t>
            </a:r>
            <a:r>
              <a:rPr kumimoji="0" lang="en-US" sz="3000" b="1" i="1"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are</a:t>
            </a: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 going to attach a PDF:</a:t>
            </a:r>
          </a:p>
          <a:p>
            <a:pPr marL="742950" lvl="1" indent="-285750" defTabSz="457200">
              <a:spcBef>
                <a:spcPct val="0"/>
              </a:spcBef>
              <a:buFont typeface="Arial" panose="020B0604020202020204" pitchFamily="34" charset="0"/>
              <a:buChar char="•"/>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Reference the attachment in the email body</a:t>
            </a:r>
          </a:p>
          <a:p>
            <a:pPr marL="742950" lvl="1" indent="-285750" defTabSz="457200">
              <a:spcBef>
                <a:spcPct val="0"/>
              </a:spcBef>
              <a:buFont typeface="Arial" panose="020B0604020202020204" pitchFamily="34" charset="0"/>
              <a:buChar char="•"/>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Ensure the file size is appropriate</a:t>
            </a:r>
          </a:p>
          <a:p>
            <a:pPr marL="742950" lvl="1" indent="-285750" defTabSz="457200">
              <a:spcBef>
                <a:spcPct val="0"/>
              </a:spcBef>
              <a:buFont typeface="Arial" panose="020B0604020202020204" pitchFamily="34" charset="0"/>
              <a:buChar char="•"/>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Be mindful of security</a:t>
            </a:r>
          </a:p>
          <a:p>
            <a:pPr marL="742950" lvl="1" indent="-285750" defTabSz="457200">
              <a:spcBef>
                <a:spcPct val="0"/>
              </a:spcBef>
              <a:buFont typeface="Arial" panose="020B0604020202020204" pitchFamily="34" charset="0"/>
              <a:buChar char="•"/>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The fewer, the better </a:t>
            </a:r>
          </a:p>
        </p:txBody>
      </p:sp>
      <p:sp>
        <p:nvSpPr>
          <p:cNvPr id="12" name="TextBox 11">
            <a:extLst>
              <a:ext uri="{FF2B5EF4-FFF2-40B4-BE49-F238E27FC236}">
                <a16:creationId xmlns:a16="http://schemas.microsoft.com/office/drawing/2014/main" id="{F3D4006B-F4C2-4BCA-818B-097F6AAB86A3}"/>
              </a:ext>
            </a:extLst>
          </p:cNvPr>
          <p:cNvSpPr txBox="1"/>
          <p:nvPr/>
        </p:nvSpPr>
        <p:spPr>
          <a:xfrm>
            <a:off x="18142" y="0"/>
            <a:ext cx="10652566" cy="584775"/>
          </a:xfrm>
          <a:prstGeom prst="rect">
            <a:avLst/>
          </a:prstGeom>
          <a:noFill/>
        </p:spPr>
        <p:txBody>
          <a:bodyPr wrap="square" rtlCol="0">
            <a:spAutoFit/>
          </a:bodyPr>
          <a:lstStyle/>
          <a:p>
            <a:pPr algn="just"/>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Should I utilize email attachments in cold </a:t>
            </a:r>
            <a:r>
              <a:rPr lang="en-US" sz="3200" b="1" dirty="0" err="1">
                <a:solidFill>
                  <a:srgbClr val="09426A"/>
                </a:solidFill>
                <a:latin typeface="Arimo" panose="020B0604020202020204" pitchFamily="34" charset="0"/>
                <a:ea typeface="Arimo" panose="020B0604020202020204" pitchFamily="34" charset="0"/>
                <a:cs typeface="Arimo" panose="020B0604020202020204" pitchFamily="34" charset="0"/>
              </a:rPr>
              <a:t>reachouts</a:t>
            </a:r>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204748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22</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572018" y="756913"/>
            <a:ext cx="11047964" cy="5394460"/>
          </a:xfrm>
          <a:prstGeom prst="rect">
            <a:avLst/>
          </a:prstGeom>
          <a:solidFill>
            <a:srgbClr val="E4EAF2">
              <a:alpha val="50000"/>
            </a:srgbClr>
          </a:solidFill>
        </p:spPr>
        <p:txBody>
          <a:bodyPr wrap="square" lIns="288000" tIns="180000" rIns="288000" bIns="180000" rtlCol="0" anchor="ctr">
            <a:noAutofit/>
          </a:bodyPr>
          <a:lstStyle/>
          <a:p>
            <a:pPr marR="0" lvl="0" defTabSz="457200" rtl="0" eaLnBrk="1" fontAlgn="auto" latinLnBrk="0" hangingPunct="1">
              <a:spcBef>
                <a:spcPct val="0"/>
              </a:spcBef>
              <a:spcAft>
                <a:spcPts val="1200"/>
              </a:spcAft>
              <a:buClrTx/>
              <a:buSzTx/>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What’s the alternative?</a:t>
            </a:r>
          </a:p>
          <a:p>
            <a:pPr marL="742950" lvl="1" indent="-285750" defTabSz="457200">
              <a:spcBef>
                <a:spcPct val="0"/>
              </a:spcBef>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Host file online and include link in your email – so they can open/view in browser without the need to download</a:t>
            </a:r>
          </a:p>
          <a:p>
            <a:pPr marL="742950" lvl="1" indent="-285750" defTabSz="457200">
              <a:spcBef>
                <a:spcPct val="0"/>
              </a:spcBef>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Landing page – we can help with this</a:t>
            </a:r>
          </a:p>
          <a:p>
            <a:pPr marL="742950" lvl="1" indent="-285750" defTabSz="457200">
              <a:spcBef>
                <a:spcPct val="0"/>
              </a:spcBef>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Ask first, then deliver</a:t>
            </a:r>
          </a:p>
        </p:txBody>
      </p:sp>
      <p:sp>
        <p:nvSpPr>
          <p:cNvPr id="12" name="TextBox 11">
            <a:extLst>
              <a:ext uri="{FF2B5EF4-FFF2-40B4-BE49-F238E27FC236}">
                <a16:creationId xmlns:a16="http://schemas.microsoft.com/office/drawing/2014/main" id="{F3D4006B-F4C2-4BCA-818B-097F6AAB86A3}"/>
              </a:ext>
            </a:extLst>
          </p:cNvPr>
          <p:cNvSpPr txBox="1"/>
          <p:nvPr/>
        </p:nvSpPr>
        <p:spPr>
          <a:xfrm>
            <a:off x="18142" y="0"/>
            <a:ext cx="10652566" cy="584775"/>
          </a:xfrm>
          <a:prstGeom prst="rect">
            <a:avLst/>
          </a:prstGeom>
          <a:noFill/>
        </p:spPr>
        <p:txBody>
          <a:bodyPr wrap="square" rtlCol="0">
            <a:spAutoFit/>
          </a:bodyPr>
          <a:lstStyle/>
          <a:p>
            <a:pPr algn="just"/>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Should I utilize email attachments in cold </a:t>
            </a:r>
            <a:r>
              <a:rPr lang="en-US" sz="3200" b="1" dirty="0" err="1">
                <a:solidFill>
                  <a:srgbClr val="09426A"/>
                </a:solidFill>
                <a:latin typeface="Arimo" panose="020B0604020202020204" pitchFamily="34" charset="0"/>
                <a:ea typeface="Arimo" panose="020B0604020202020204" pitchFamily="34" charset="0"/>
                <a:cs typeface="Arimo" panose="020B0604020202020204" pitchFamily="34" charset="0"/>
              </a:rPr>
              <a:t>reachouts</a:t>
            </a:r>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4123559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23</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58620" y="711707"/>
            <a:ext cx="12033380" cy="5122138"/>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Cold emailing is a strategy that should be undertaken mindfully – we strongly discourage bulk emailing – ensure you are abiding by anti-spam legislation in your respective country</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Must have a strategy; define goals, segment audiences, identify decisionmakers, do your homework (Jess and Lori are going to talk about this on Wednesday)</a:t>
            </a:r>
          </a:p>
        </p:txBody>
      </p:sp>
      <p:sp>
        <p:nvSpPr>
          <p:cNvPr id="9" name="TextBox 8">
            <a:extLst>
              <a:ext uri="{FF2B5EF4-FFF2-40B4-BE49-F238E27FC236}">
                <a16:creationId xmlns:a16="http://schemas.microsoft.com/office/drawing/2014/main" id="{B73751AA-C777-4BA3-AB13-F5CE0614C708}"/>
              </a:ext>
            </a:extLst>
          </p:cNvPr>
          <p:cNvSpPr txBox="1"/>
          <p:nvPr/>
        </p:nvSpPr>
        <p:spPr>
          <a:xfrm>
            <a:off x="0" y="-45206"/>
            <a:ext cx="9373294" cy="584775"/>
          </a:xfrm>
          <a:prstGeom prst="rect">
            <a:avLst/>
          </a:prstGeom>
          <a:noFill/>
        </p:spPr>
        <p:txBody>
          <a:bodyPr wrap="square" rtlCol="0">
            <a:spAutoFit/>
          </a:bodyPr>
          <a:lstStyle/>
          <a:p>
            <a:pPr algn="just"/>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How do I get people to read my cold emails?</a:t>
            </a:r>
          </a:p>
        </p:txBody>
      </p:sp>
    </p:spTree>
    <p:extLst>
      <p:ext uri="{BB962C8B-B14F-4D97-AF65-F5344CB8AC3E}">
        <p14:creationId xmlns:p14="http://schemas.microsoft.com/office/powerpoint/2010/main" val="925971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24</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91886" y="1270838"/>
            <a:ext cx="11477996" cy="4236980"/>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Average open rates for B2B emails is typically between 17-20% (Mailchimp, Constant Contact)</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Pandemic increased the number of cold emails being sent – need to catch attention and deliver value</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Needs to be actionable – always include a CTA (call to action)</a:t>
            </a:r>
          </a:p>
          <a:p>
            <a:pPr marL="742950" lvl="1" indent="-285750" defTabSz="457200">
              <a:spcBef>
                <a:spcPct val="0"/>
              </a:spcBef>
              <a:spcAft>
                <a:spcPts val="1200"/>
              </a:spcAft>
              <a:buFont typeface="Arial" panose="020B0604020202020204" pitchFamily="34" charset="0"/>
              <a:buChar char="•"/>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Would it make sense to schedule a call? I’m available …. (times); We just published a post about this, check it out here; Could you share this with your team and get back to me?</a:t>
            </a:r>
          </a:p>
        </p:txBody>
      </p:sp>
      <p:sp>
        <p:nvSpPr>
          <p:cNvPr id="9" name="TextBox 8">
            <a:extLst>
              <a:ext uri="{FF2B5EF4-FFF2-40B4-BE49-F238E27FC236}">
                <a16:creationId xmlns:a16="http://schemas.microsoft.com/office/drawing/2014/main" id="{B73751AA-C777-4BA3-AB13-F5CE0614C708}"/>
              </a:ext>
            </a:extLst>
          </p:cNvPr>
          <p:cNvSpPr txBox="1"/>
          <p:nvPr/>
        </p:nvSpPr>
        <p:spPr>
          <a:xfrm>
            <a:off x="0" y="-45206"/>
            <a:ext cx="9373294" cy="584775"/>
          </a:xfrm>
          <a:prstGeom prst="rect">
            <a:avLst/>
          </a:prstGeom>
          <a:noFill/>
        </p:spPr>
        <p:txBody>
          <a:bodyPr wrap="square" rtlCol="0">
            <a:spAutoFit/>
          </a:bodyPr>
          <a:lstStyle/>
          <a:p>
            <a:pPr algn="just"/>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How do I get people to read my cold emails?</a:t>
            </a:r>
          </a:p>
        </p:txBody>
      </p:sp>
    </p:spTree>
    <p:extLst>
      <p:ext uri="{BB962C8B-B14F-4D97-AF65-F5344CB8AC3E}">
        <p14:creationId xmlns:p14="http://schemas.microsoft.com/office/powerpoint/2010/main" val="207858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25</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409537" y="1598721"/>
            <a:ext cx="11516328" cy="3627380"/>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Questions are enticing, figures add authority, personalization is a thing</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lang="en-US" sz="32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K</a:t>
            </a:r>
            <a:r>
              <a:rPr kumimoji="0" lang="en-US" sz="3200" b="1" i="0" u="none" strike="noStrike" kern="1200" cap="none" spc="0" normalizeH="0" baseline="0" noProof="0" dirty="0" err="1">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eep</a:t>
            </a: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 it short, keep it simple – 50 characters or less preferred – avoid special characters and spammy words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A/B test</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Create familiarity – makes you human – consider connecting on LinkedIn etc. before sending the email</a:t>
            </a:r>
          </a:p>
        </p:txBody>
      </p:sp>
      <p:sp>
        <p:nvSpPr>
          <p:cNvPr id="9" name="TextBox 8">
            <a:extLst>
              <a:ext uri="{FF2B5EF4-FFF2-40B4-BE49-F238E27FC236}">
                <a16:creationId xmlns:a16="http://schemas.microsoft.com/office/drawing/2014/main" id="{B73751AA-C777-4BA3-AB13-F5CE0614C708}"/>
              </a:ext>
            </a:extLst>
          </p:cNvPr>
          <p:cNvSpPr txBox="1"/>
          <p:nvPr/>
        </p:nvSpPr>
        <p:spPr>
          <a:xfrm>
            <a:off x="18141" y="41604"/>
            <a:ext cx="8677989" cy="584775"/>
          </a:xfrm>
          <a:prstGeom prst="rect">
            <a:avLst/>
          </a:prstGeom>
          <a:noFill/>
        </p:spPr>
        <p:txBody>
          <a:bodyPr wrap="square" rtlCol="0">
            <a:spAutoFit/>
          </a:bodyPr>
          <a:lstStyle/>
          <a:p>
            <a:pPr algn="just"/>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What are the best email subject lines?</a:t>
            </a:r>
          </a:p>
        </p:txBody>
      </p:sp>
    </p:spTree>
    <p:extLst>
      <p:ext uri="{BB962C8B-B14F-4D97-AF65-F5344CB8AC3E}">
        <p14:creationId xmlns:p14="http://schemas.microsoft.com/office/powerpoint/2010/main" val="1060308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26</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281852" y="1684790"/>
            <a:ext cx="11628295" cy="3627380"/>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Personalized: Joe, got a second?; We heard you are an expert, Jessica; Could Smith Distributing use a helping hand?</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Minimalist: I’m impressed, Greg (good for new role or achievement); Let’s get real</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Question: Ask a tailored, relevant question – this needs to be segmented to be truly effective</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Follow up: Don’t worry, we’re busy too; I knew I was forgetting something; Let’s try this again</a:t>
            </a:r>
          </a:p>
        </p:txBody>
      </p:sp>
      <p:sp>
        <p:nvSpPr>
          <p:cNvPr id="12" name="TextBox 11">
            <a:extLst>
              <a:ext uri="{FF2B5EF4-FFF2-40B4-BE49-F238E27FC236}">
                <a16:creationId xmlns:a16="http://schemas.microsoft.com/office/drawing/2014/main" id="{2AFD050D-B9AF-45A0-B3BA-A72340164104}"/>
              </a:ext>
            </a:extLst>
          </p:cNvPr>
          <p:cNvSpPr txBox="1"/>
          <p:nvPr/>
        </p:nvSpPr>
        <p:spPr>
          <a:xfrm>
            <a:off x="18141" y="41604"/>
            <a:ext cx="8677989" cy="584775"/>
          </a:xfrm>
          <a:prstGeom prst="rect">
            <a:avLst/>
          </a:prstGeom>
          <a:noFill/>
        </p:spPr>
        <p:txBody>
          <a:bodyPr wrap="square" rtlCol="0">
            <a:spAutoFit/>
          </a:bodyPr>
          <a:lstStyle/>
          <a:p>
            <a:pPr algn="just"/>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What are the best email subject lines?</a:t>
            </a:r>
          </a:p>
        </p:txBody>
      </p:sp>
    </p:spTree>
    <p:extLst>
      <p:ext uri="{BB962C8B-B14F-4D97-AF65-F5344CB8AC3E}">
        <p14:creationId xmlns:p14="http://schemas.microsoft.com/office/powerpoint/2010/main" val="725259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27</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45913" y="1356818"/>
            <a:ext cx="11665617" cy="4283324"/>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Direct benefit: How to reduce expenses by 28%</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Proof-driven: How a construction company saved $253,403; $253,403 in 3 months; Here’s what Jackson Hospital’s CEO said about us  (email based on case study/testimonial)</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Urgency/Scarcity/Timeliness: Usually contingent on an event in B2C, think outside the box based on segmentation for B2B</a:t>
            </a:r>
          </a:p>
          <a:p>
            <a:pPr marL="742950" lvl="1" indent="-285750" defTabSz="457200">
              <a:spcBef>
                <a:spcPct val="0"/>
              </a:spcBef>
              <a:spcAft>
                <a:spcPts val="600"/>
              </a:spcAft>
              <a:buFont typeface="Arial" panose="020B0604020202020204" pitchFamily="34" charset="0"/>
              <a:buChar char="•"/>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End of quarter, major industry changes (new legislation, transitioning to new technologies)</a:t>
            </a:r>
          </a:p>
          <a:p>
            <a:pPr marL="742950" lvl="1" indent="-285750" defTabSz="457200">
              <a:spcBef>
                <a:spcPct val="0"/>
              </a:spcBef>
              <a:spcAft>
                <a:spcPts val="600"/>
              </a:spcAft>
              <a:buFont typeface="Arial" panose="020B0604020202020204" pitchFamily="34" charset="0"/>
              <a:buChar char="•"/>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DON’T LIE</a:t>
            </a:r>
          </a:p>
        </p:txBody>
      </p:sp>
      <p:sp>
        <p:nvSpPr>
          <p:cNvPr id="12" name="TextBox 11">
            <a:extLst>
              <a:ext uri="{FF2B5EF4-FFF2-40B4-BE49-F238E27FC236}">
                <a16:creationId xmlns:a16="http://schemas.microsoft.com/office/drawing/2014/main" id="{732EB04C-FDE9-44E9-A926-7758D9D4259D}"/>
              </a:ext>
            </a:extLst>
          </p:cNvPr>
          <p:cNvSpPr txBox="1"/>
          <p:nvPr/>
        </p:nvSpPr>
        <p:spPr>
          <a:xfrm>
            <a:off x="18141" y="41604"/>
            <a:ext cx="8677989" cy="584775"/>
          </a:xfrm>
          <a:prstGeom prst="rect">
            <a:avLst/>
          </a:prstGeom>
          <a:noFill/>
        </p:spPr>
        <p:txBody>
          <a:bodyPr wrap="square" rtlCol="0">
            <a:spAutoFit/>
          </a:bodyPr>
          <a:lstStyle/>
          <a:p>
            <a:pPr algn="just"/>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What are the best email subject lines?</a:t>
            </a:r>
          </a:p>
        </p:txBody>
      </p:sp>
    </p:spTree>
    <p:extLst>
      <p:ext uri="{BB962C8B-B14F-4D97-AF65-F5344CB8AC3E}">
        <p14:creationId xmlns:p14="http://schemas.microsoft.com/office/powerpoint/2010/main" val="3672333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28</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30629" y="973447"/>
            <a:ext cx="11610670" cy="4911105"/>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600"/>
              </a:spcAft>
              <a:buClrTx/>
              <a:buSzTx/>
              <a:tabLst/>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LinkedIn – jobs/career info, company news, professional content</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Content should be relevant to professionals in your target audience. Examples include:</a:t>
            </a:r>
          </a:p>
          <a:p>
            <a:pPr marL="742950" lvl="1" indent="-285750" defTabSz="457200">
              <a:spcBef>
                <a:spcPct val="0"/>
              </a:spcBef>
              <a:spcAft>
                <a:spcPts val="600"/>
              </a:spcAft>
              <a:buFont typeface="Arial" panose="020B0604020202020204" pitchFamily="34" charset="0"/>
              <a:buChar char="•"/>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Industry news and stats</a:t>
            </a:r>
          </a:p>
          <a:p>
            <a:pPr marL="742950" lvl="1" indent="-285750" defTabSz="457200">
              <a:spcBef>
                <a:spcPct val="0"/>
              </a:spcBef>
              <a:spcAft>
                <a:spcPts val="600"/>
              </a:spcAft>
              <a:buFont typeface="Arial" panose="020B0604020202020204" pitchFamily="34" charset="0"/>
              <a:buChar char="•"/>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Training webinars</a:t>
            </a:r>
          </a:p>
          <a:p>
            <a:pPr marL="742950" lvl="1" indent="-285750" defTabSz="457200">
              <a:spcBef>
                <a:spcPct val="0"/>
              </a:spcBef>
              <a:spcAft>
                <a:spcPts val="600"/>
              </a:spcAft>
              <a:buFont typeface="Arial" panose="020B0604020202020204" pitchFamily="34" charset="0"/>
              <a:buChar char="•"/>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Whitepapers</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There is room for personality, though </a:t>
            </a:r>
            <a:r>
              <a:rPr lang="en-US" sz="28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the vast majority of content should be directly related to business</a:t>
            </a:r>
            <a:endPar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endParaRP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Images and videos perform well on LinkedIn; native upload or YouTube links</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Review LinkedIn content suggestions in Sales &amp; Marketing library</a:t>
            </a:r>
          </a:p>
        </p:txBody>
      </p:sp>
      <p:sp>
        <p:nvSpPr>
          <p:cNvPr id="9" name="TextBox 8">
            <a:extLst>
              <a:ext uri="{FF2B5EF4-FFF2-40B4-BE49-F238E27FC236}">
                <a16:creationId xmlns:a16="http://schemas.microsoft.com/office/drawing/2014/main" id="{B73751AA-C777-4BA3-AB13-F5CE0614C708}"/>
              </a:ext>
            </a:extLst>
          </p:cNvPr>
          <p:cNvSpPr txBox="1"/>
          <p:nvPr/>
        </p:nvSpPr>
        <p:spPr>
          <a:xfrm>
            <a:off x="0" y="0"/>
            <a:ext cx="8836090" cy="584775"/>
          </a:xfrm>
          <a:prstGeom prst="rect">
            <a:avLst/>
          </a:prstGeom>
          <a:noFill/>
        </p:spPr>
        <p:txBody>
          <a:bodyPr wrap="square" rtlCol="0">
            <a:spAutoFit/>
          </a:bodyPr>
          <a:lstStyle/>
          <a:p>
            <a:pPr algn="just"/>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What content goes on what platform?</a:t>
            </a:r>
          </a:p>
        </p:txBody>
      </p:sp>
    </p:spTree>
    <p:extLst>
      <p:ext uri="{BB962C8B-B14F-4D97-AF65-F5344CB8AC3E}">
        <p14:creationId xmlns:p14="http://schemas.microsoft.com/office/powerpoint/2010/main" val="93840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29</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8142" y="482600"/>
            <a:ext cx="12173858" cy="6017308"/>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1200"/>
              </a:spcAft>
              <a:buClrTx/>
              <a:buSzTx/>
              <a:tabLst/>
              <a:defRPr/>
            </a:pPr>
            <a:r>
              <a:rPr kumimoji="0" lang="en-US" sz="2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Instagram – photos, quotes, stories, reels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2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Photos – always high quality</a:t>
            </a:r>
          </a:p>
          <a:p>
            <a:pPr marL="742950" lvl="1" indent="-285750" defTabSz="457200">
              <a:spcBef>
                <a:spcPct val="0"/>
              </a:spcBef>
              <a:buFont typeface="Arial" panose="020B0604020202020204" pitchFamily="34" charset="0"/>
              <a:buChar char="•"/>
              <a:defRPr/>
            </a:pPr>
            <a:r>
              <a:rPr kumimoji="0" lang="en-US" sz="2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Product photos (in our case, businesses/clients we feature)</a:t>
            </a:r>
          </a:p>
          <a:p>
            <a:pPr marL="742950" lvl="1" indent="-285750" defTabSz="457200">
              <a:spcBef>
                <a:spcPct val="0"/>
              </a:spcBef>
              <a:buFont typeface="Arial" panose="020B0604020202020204" pitchFamily="34" charset="0"/>
              <a:buChar char="•"/>
              <a:defRPr/>
            </a:pPr>
            <a:r>
              <a:rPr kumimoji="0" lang="en-US" sz="2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Behind-the-scenes, when relevant or interesting</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2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Quotes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2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Keep relevant to our business, cost reduction strategies, financial literacy</a:t>
            </a:r>
          </a:p>
          <a:p>
            <a:pPr marL="742950" lvl="1" indent="-285750" defTabSz="457200">
              <a:spcBef>
                <a:spcPct val="0"/>
              </a:spcBef>
              <a:buFont typeface="Arial" panose="020B0604020202020204" pitchFamily="34" charset="0"/>
              <a:buChar char="•"/>
              <a:defRPr/>
            </a:pPr>
            <a:r>
              <a:rPr kumimoji="0" lang="en-US" sz="2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Seek out the best quotes that support your brand mission</a:t>
            </a:r>
          </a:p>
          <a:p>
            <a:pPr marL="742950" lvl="1" indent="-285750" defTabSz="457200">
              <a:spcBef>
                <a:spcPct val="0"/>
              </a:spcBef>
              <a:buFont typeface="Arial" panose="020B0604020202020204" pitchFamily="34" charset="0"/>
              <a:buChar char="•"/>
              <a:defRPr/>
            </a:pPr>
            <a:r>
              <a:rPr kumimoji="0" lang="en-US" sz="2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Use your own images where possible</a:t>
            </a:r>
          </a:p>
          <a:p>
            <a:pPr marL="742950" lvl="1" indent="-285750" defTabSz="457200">
              <a:spcBef>
                <a:spcPct val="0"/>
              </a:spcBef>
              <a:buFont typeface="Arial" panose="020B0604020202020204" pitchFamily="34" charset="0"/>
              <a:buChar char="•"/>
              <a:defRPr/>
            </a:pPr>
            <a:r>
              <a:rPr kumimoji="0" lang="en-US" sz="2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Don’t go overboard</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2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Stories and Reels</a:t>
            </a:r>
          </a:p>
          <a:p>
            <a:pPr marL="742950" lvl="1" indent="-285750" defTabSz="457200">
              <a:spcBef>
                <a:spcPct val="0"/>
              </a:spcBef>
              <a:spcAft>
                <a:spcPts val="1200"/>
              </a:spcAft>
              <a:buFont typeface="Arial" panose="020B0604020202020204" pitchFamily="34" charset="0"/>
              <a:buChar char="•"/>
              <a:defRPr/>
            </a:pPr>
            <a:r>
              <a:rPr kumimoji="0" lang="en-US" sz="24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Story telling, tutorials, promoting a blog, sharing a list, announce events, share data, research or statistics, engage via polls, questions, etc.</a:t>
            </a:r>
          </a:p>
        </p:txBody>
      </p:sp>
      <p:sp>
        <p:nvSpPr>
          <p:cNvPr id="12" name="TextBox 11">
            <a:extLst>
              <a:ext uri="{FF2B5EF4-FFF2-40B4-BE49-F238E27FC236}">
                <a16:creationId xmlns:a16="http://schemas.microsoft.com/office/drawing/2014/main" id="{0827D0BB-2EC2-4D64-88AD-AE61907C8BC3}"/>
              </a:ext>
            </a:extLst>
          </p:cNvPr>
          <p:cNvSpPr txBox="1"/>
          <p:nvPr/>
        </p:nvSpPr>
        <p:spPr>
          <a:xfrm>
            <a:off x="0" y="0"/>
            <a:ext cx="8836090" cy="584775"/>
          </a:xfrm>
          <a:prstGeom prst="rect">
            <a:avLst/>
          </a:prstGeom>
          <a:noFill/>
        </p:spPr>
        <p:txBody>
          <a:bodyPr wrap="square" rtlCol="0">
            <a:spAutoFit/>
          </a:bodyPr>
          <a:lstStyle/>
          <a:p>
            <a:pPr algn="just"/>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What content goes on what platform?</a:t>
            </a:r>
          </a:p>
        </p:txBody>
      </p:sp>
    </p:spTree>
    <p:extLst>
      <p:ext uri="{BB962C8B-B14F-4D97-AF65-F5344CB8AC3E}">
        <p14:creationId xmlns:p14="http://schemas.microsoft.com/office/powerpoint/2010/main" val="4070670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3</a:t>
            </a:fld>
            <a:endParaRPr dirty="0"/>
          </a:p>
        </p:txBody>
      </p:sp>
      <p:sp>
        <p:nvSpPr>
          <p:cNvPr id="21" name="TextBox 20">
            <a:extLst>
              <a:ext uri="{FF2B5EF4-FFF2-40B4-BE49-F238E27FC236}">
                <a16:creationId xmlns:a16="http://schemas.microsoft.com/office/drawing/2014/main" id="{9A42CFDF-DBBB-42AA-A4BB-711A53DDAC81}"/>
              </a:ext>
            </a:extLst>
          </p:cNvPr>
          <p:cNvSpPr txBox="1"/>
          <p:nvPr/>
        </p:nvSpPr>
        <p:spPr>
          <a:xfrm>
            <a:off x="18142" y="56899"/>
            <a:ext cx="3078087" cy="584775"/>
          </a:xfrm>
          <a:prstGeom prst="rect">
            <a:avLst/>
          </a:prstGeom>
          <a:noFill/>
        </p:spPr>
        <p:txBody>
          <a:bodyPr wrap="none" rtlCol="0">
            <a:spAutoFit/>
          </a:bodyPr>
          <a:lstStyle/>
          <a:p>
            <a:r>
              <a:rPr lang="en-US" sz="3200" b="1" dirty="0">
                <a:solidFill>
                  <a:srgbClr val="2B4F69"/>
                </a:solidFill>
                <a:latin typeface="Arimo" panose="020B0604020202020204" pitchFamily="34" charset="0"/>
                <a:ea typeface="Arimo" panose="020B0604020202020204" pitchFamily="34" charset="0"/>
                <a:cs typeface="Arimo" panose="020B0604020202020204" pitchFamily="34" charset="0"/>
              </a:rPr>
              <a:t>Year in Review</a:t>
            </a:r>
            <a:endParaRPr lang="en-CA" sz="3200" b="1" dirty="0">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9" name="TextBox 8">
            <a:extLst>
              <a:ext uri="{FF2B5EF4-FFF2-40B4-BE49-F238E27FC236}">
                <a16:creationId xmlns:a16="http://schemas.microsoft.com/office/drawing/2014/main" id="{A6C50948-7270-456C-B89D-9FE635FA7130}"/>
              </a:ext>
            </a:extLst>
          </p:cNvPr>
          <p:cNvSpPr txBox="1"/>
          <p:nvPr/>
        </p:nvSpPr>
        <p:spPr>
          <a:xfrm>
            <a:off x="1436656" y="2628964"/>
            <a:ext cx="4116457" cy="1754326"/>
          </a:xfrm>
          <a:prstGeom prst="rect">
            <a:avLst/>
          </a:prstGeom>
          <a:noFill/>
        </p:spPr>
        <p:txBody>
          <a:bodyPr wrap="square" rtlCol="0">
            <a:spAutoFit/>
          </a:bodyPr>
          <a:lstStyle/>
          <a:p>
            <a:pPr algn="ctr"/>
            <a:r>
              <a:rPr lang="en-US" sz="5400" b="1" dirty="0">
                <a:solidFill>
                  <a:srgbClr val="09426A"/>
                </a:solidFill>
                <a:latin typeface="Arimo" panose="020B0604020202020204" pitchFamily="34" charset="0"/>
                <a:ea typeface="Arimo" panose="020B0604020202020204" pitchFamily="34" charset="0"/>
                <a:cs typeface="Arimo" panose="020B0604020202020204" pitchFamily="34" charset="0"/>
              </a:rPr>
              <a:t>Team Growth</a:t>
            </a:r>
            <a:endParaRPr lang="en-CA" sz="54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pic>
        <p:nvPicPr>
          <p:cNvPr id="13" name="Graphic 12" descr="Group of people with solid fill">
            <a:extLst>
              <a:ext uri="{FF2B5EF4-FFF2-40B4-BE49-F238E27FC236}">
                <a16:creationId xmlns:a16="http://schemas.microsoft.com/office/drawing/2014/main" id="{6B4CA360-5C6D-4BF2-9660-E81EB84797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80769" y="1963886"/>
            <a:ext cx="4069490" cy="4069490"/>
          </a:xfrm>
          <a:prstGeom prst="rect">
            <a:avLst/>
          </a:prstGeom>
        </p:spPr>
      </p:pic>
      <p:pic>
        <p:nvPicPr>
          <p:cNvPr id="17" name="Graphic 16" descr="Woman with solid fill">
            <a:extLst>
              <a:ext uri="{FF2B5EF4-FFF2-40B4-BE49-F238E27FC236}">
                <a16:creationId xmlns:a16="http://schemas.microsoft.com/office/drawing/2014/main" id="{D950E86C-BF9A-4815-A1BD-6C1BB56B72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20196" y="801244"/>
            <a:ext cx="1246621" cy="1246621"/>
          </a:xfrm>
          <a:prstGeom prst="rect">
            <a:avLst/>
          </a:prstGeom>
        </p:spPr>
      </p:pic>
    </p:spTree>
    <p:extLst>
      <p:ext uri="{BB962C8B-B14F-4D97-AF65-F5344CB8AC3E}">
        <p14:creationId xmlns:p14="http://schemas.microsoft.com/office/powerpoint/2010/main" val="603533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30</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71685" y="1013054"/>
            <a:ext cx="11448630" cy="4808275"/>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1200"/>
              </a:spcAft>
              <a:buClrTx/>
              <a:buSzTx/>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Facebook</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Videos have the highest engagement, how-</a:t>
            </a:r>
            <a:r>
              <a:rPr kumimoji="0" lang="en-US" sz="3200" b="1" i="0" u="none" strike="noStrike" kern="1200" cap="none" spc="0" normalizeH="0" baseline="0" noProof="0" dirty="0" err="1">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tos</a:t>
            </a: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 / educational videos perform well</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Summaries/link-shares of blog posts (think quick summary of blog post in video form!)</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Curated content via third party can be selected to suit your audience</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Educational and entertaining (just like me!)</a:t>
            </a:r>
          </a:p>
        </p:txBody>
      </p:sp>
      <p:sp>
        <p:nvSpPr>
          <p:cNvPr id="13" name="TextBox 12">
            <a:extLst>
              <a:ext uri="{FF2B5EF4-FFF2-40B4-BE49-F238E27FC236}">
                <a16:creationId xmlns:a16="http://schemas.microsoft.com/office/drawing/2014/main" id="{5E6B4CE5-95A3-4C28-8364-2AD20BC0C3AC}"/>
              </a:ext>
            </a:extLst>
          </p:cNvPr>
          <p:cNvSpPr txBox="1"/>
          <p:nvPr/>
        </p:nvSpPr>
        <p:spPr>
          <a:xfrm>
            <a:off x="0" y="0"/>
            <a:ext cx="8836090" cy="584775"/>
          </a:xfrm>
          <a:prstGeom prst="rect">
            <a:avLst/>
          </a:prstGeom>
          <a:noFill/>
        </p:spPr>
        <p:txBody>
          <a:bodyPr wrap="square" rtlCol="0">
            <a:spAutoFit/>
          </a:bodyPr>
          <a:lstStyle/>
          <a:p>
            <a:pPr algn="just"/>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What content goes on what platform?</a:t>
            </a:r>
          </a:p>
        </p:txBody>
      </p:sp>
    </p:spTree>
    <p:extLst>
      <p:ext uri="{BB962C8B-B14F-4D97-AF65-F5344CB8AC3E}">
        <p14:creationId xmlns:p14="http://schemas.microsoft.com/office/powerpoint/2010/main" val="2678141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31</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2" name="TextBox 11">
            <a:extLst>
              <a:ext uri="{FF2B5EF4-FFF2-40B4-BE49-F238E27FC236}">
                <a16:creationId xmlns:a16="http://schemas.microsoft.com/office/drawing/2014/main" id="{92CA52C4-BFDA-4325-AFD3-7C4989C7777A}"/>
              </a:ext>
            </a:extLst>
          </p:cNvPr>
          <p:cNvSpPr txBox="1"/>
          <p:nvPr/>
        </p:nvSpPr>
        <p:spPr>
          <a:xfrm>
            <a:off x="936187" y="1137761"/>
            <a:ext cx="10319626" cy="4679833"/>
          </a:xfrm>
          <a:prstGeom prst="rect">
            <a:avLst/>
          </a:prstGeom>
          <a:solidFill>
            <a:srgbClr val="E4EAF2">
              <a:alpha val="50000"/>
            </a:srgbClr>
          </a:solidFill>
        </p:spPr>
        <p:txBody>
          <a:bodyPr wrap="square" lIns="288000" tIns="180000" rIns="288000" bIns="180000" rtlCol="0" anchor="ctr">
            <a:noAutofit/>
          </a:bodyPr>
          <a:lstStyle/>
          <a:p>
            <a:pPr marR="0" lvl="0" defTabSz="457200" rtl="0" eaLnBrk="1" fontAlgn="auto" latinLnBrk="0" hangingPunct="1">
              <a:spcBef>
                <a:spcPct val="0"/>
              </a:spcBef>
              <a:spcAft>
                <a:spcPts val="1200"/>
              </a:spcAft>
              <a:buClrTx/>
              <a:buSzTx/>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Twitter – sharing info and opinions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Twitter is more pop-culture/politics centric than other platforms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Real-time, must check in regularly to use effectively</a:t>
            </a:r>
          </a:p>
        </p:txBody>
      </p:sp>
      <p:sp>
        <p:nvSpPr>
          <p:cNvPr id="13" name="TextBox 12">
            <a:extLst>
              <a:ext uri="{FF2B5EF4-FFF2-40B4-BE49-F238E27FC236}">
                <a16:creationId xmlns:a16="http://schemas.microsoft.com/office/drawing/2014/main" id="{5E6B4CE5-95A3-4C28-8364-2AD20BC0C3AC}"/>
              </a:ext>
            </a:extLst>
          </p:cNvPr>
          <p:cNvSpPr txBox="1"/>
          <p:nvPr/>
        </p:nvSpPr>
        <p:spPr>
          <a:xfrm>
            <a:off x="0" y="0"/>
            <a:ext cx="8836090" cy="584775"/>
          </a:xfrm>
          <a:prstGeom prst="rect">
            <a:avLst/>
          </a:prstGeom>
          <a:noFill/>
        </p:spPr>
        <p:txBody>
          <a:bodyPr wrap="square" rtlCol="0">
            <a:spAutoFit/>
          </a:bodyPr>
          <a:lstStyle/>
          <a:p>
            <a:pPr algn="just"/>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What content goes on what platform?</a:t>
            </a:r>
          </a:p>
        </p:txBody>
      </p:sp>
    </p:spTree>
    <p:extLst>
      <p:ext uri="{BB962C8B-B14F-4D97-AF65-F5344CB8AC3E}">
        <p14:creationId xmlns:p14="http://schemas.microsoft.com/office/powerpoint/2010/main" val="669880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32</a:t>
            </a:fld>
            <a:endParaRPr dirty="0"/>
          </a:p>
        </p:txBody>
      </p:sp>
      <p:sp>
        <p:nvSpPr>
          <p:cNvPr id="21" name="TextBox 20">
            <a:extLst>
              <a:ext uri="{FF2B5EF4-FFF2-40B4-BE49-F238E27FC236}">
                <a16:creationId xmlns:a16="http://schemas.microsoft.com/office/drawing/2014/main" id="{9A42CFDF-DBBB-42AA-A4BB-711A53DDAC81}"/>
              </a:ext>
            </a:extLst>
          </p:cNvPr>
          <p:cNvSpPr txBox="1"/>
          <p:nvPr/>
        </p:nvSpPr>
        <p:spPr>
          <a:xfrm>
            <a:off x="18142" y="8353"/>
            <a:ext cx="7173759" cy="584775"/>
          </a:xfrm>
          <a:prstGeom prst="rect">
            <a:avLst/>
          </a:prstGeom>
          <a:noFill/>
        </p:spPr>
        <p:txBody>
          <a:bodyPr wrap="none" rtlCol="0">
            <a:spAutoFit/>
          </a:bodyPr>
          <a:lstStyle/>
          <a:p>
            <a:r>
              <a:rPr lang="en-US" sz="3200" b="1" dirty="0">
                <a:solidFill>
                  <a:srgbClr val="2B4F69"/>
                </a:solidFill>
                <a:latin typeface="Arimo" panose="020B0604020202020204" pitchFamily="34" charset="0"/>
                <a:ea typeface="Arimo" panose="020B0604020202020204" pitchFamily="34" charset="0"/>
                <a:cs typeface="Arimo" panose="020B0604020202020204" pitchFamily="34" charset="0"/>
              </a:rPr>
              <a:t>LinkedIn – News and Best Practices</a:t>
            </a:r>
            <a:endParaRPr lang="en-CA" sz="3200" b="1" dirty="0">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270588" y="566947"/>
            <a:ext cx="11572311" cy="5803634"/>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Cover Story – 30 second video! Must be uploaded and edited via mobile app</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Can only see orange frame around the profile photo if you are using this feature yourself</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lang="en-US" sz="36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C</a:t>
            </a:r>
            <a:r>
              <a:rPr kumimoji="0" lang="en-US" sz="3600" b="1" i="0" u="none" strike="noStrike" kern="1200" cap="none" spc="0" normalizeH="0" baseline="0" noProof="0" dirty="0" err="1">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reator</a:t>
            </a: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 Mode – Not the best fit for those wanting to expand their network</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Changes your Connect button to Follow</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Intro card displays your number of followers, featured hashtags</a:t>
            </a:r>
          </a:p>
        </p:txBody>
      </p:sp>
    </p:spTree>
    <p:extLst>
      <p:ext uri="{BB962C8B-B14F-4D97-AF65-F5344CB8AC3E}">
        <p14:creationId xmlns:p14="http://schemas.microsoft.com/office/powerpoint/2010/main" val="3225421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33</a:t>
            </a:fld>
            <a:endParaRPr dirty="0"/>
          </a:p>
        </p:txBody>
      </p:sp>
      <p:sp>
        <p:nvSpPr>
          <p:cNvPr id="21" name="TextBox 20">
            <a:extLst>
              <a:ext uri="{FF2B5EF4-FFF2-40B4-BE49-F238E27FC236}">
                <a16:creationId xmlns:a16="http://schemas.microsoft.com/office/drawing/2014/main" id="{9A42CFDF-DBBB-42AA-A4BB-711A53DDAC81}"/>
              </a:ext>
            </a:extLst>
          </p:cNvPr>
          <p:cNvSpPr txBox="1"/>
          <p:nvPr/>
        </p:nvSpPr>
        <p:spPr>
          <a:xfrm>
            <a:off x="18142" y="8353"/>
            <a:ext cx="7173759" cy="584775"/>
          </a:xfrm>
          <a:prstGeom prst="rect">
            <a:avLst/>
          </a:prstGeom>
          <a:noFill/>
        </p:spPr>
        <p:txBody>
          <a:bodyPr wrap="none" rtlCol="0">
            <a:spAutoFit/>
          </a:bodyPr>
          <a:lstStyle/>
          <a:p>
            <a:r>
              <a:rPr lang="en-US" sz="3200" b="1" dirty="0">
                <a:solidFill>
                  <a:srgbClr val="2B4F69"/>
                </a:solidFill>
                <a:latin typeface="Arimo" panose="020B0604020202020204" pitchFamily="34" charset="0"/>
                <a:ea typeface="Arimo" panose="020B0604020202020204" pitchFamily="34" charset="0"/>
                <a:cs typeface="Arimo" panose="020B0604020202020204" pitchFamily="34" charset="0"/>
              </a:rPr>
              <a:t>LinkedIn – News and Best Practices</a:t>
            </a:r>
            <a:endParaRPr lang="en-CA" sz="3200" b="1" dirty="0">
              <a:solidFill>
                <a:srgbClr val="2B4F69"/>
              </a:solidFill>
              <a:latin typeface="Arimo" panose="020B0604020202020204" pitchFamily="34" charset="0"/>
              <a:ea typeface="Arimo" panose="020B0604020202020204" pitchFamily="34" charset="0"/>
              <a:cs typeface="Arimo" panose="020B0604020202020204" pitchFamily="34" charset="0"/>
            </a:endParaRPr>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270588" y="566947"/>
            <a:ext cx="11572311" cy="5803634"/>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LinkedIn Audio Rooms</a:t>
            </a:r>
          </a:p>
          <a:p>
            <a:pPr marL="742950" lvl="1" indent="-285750" defTabSz="457200">
              <a:spcBef>
                <a:spcPct val="0"/>
              </a:spcBef>
              <a:spcAft>
                <a:spcPts val="600"/>
              </a:spcAft>
              <a:buFont typeface="Arial" panose="020B0604020202020204" pitchFamily="34" charset="0"/>
              <a:buChar char="•"/>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Feature currently under development</a:t>
            </a:r>
          </a:p>
          <a:p>
            <a:pPr marL="742950" lvl="1" indent="-285750" defTabSz="457200">
              <a:spcBef>
                <a:spcPct val="0"/>
              </a:spcBef>
              <a:spcAft>
                <a:spcPts val="600"/>
              </a:spcAft>
              <a:buFont typeface="Arial" panose="020B0604020202020204" pitchFamily="34" charset="0"/>
              <a:buChar char="•"/>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Appears to be similar to Clubhouse</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Open to Work and Hiring Frames</a:t>
            </a:r>
          </a:p>
          <a:p>
            <a:pPr marL="742950" lvl="1" indent="-285750" defTabSz="457200">
              <a:spcBef>
                <a:spcPct val="0"/>
              </a:spcBef>
              <a:spcAft>
                <a:spcPts val="600"/>
              </a:spcAft>
              <a:buFont typeface="Arial" panose="020B0604020202020204" pitchFamily="34" charset="0"/>
              <a:buChar char="•"/>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Open to Work – potential referral sources?</a:t>
            </a:r>
          </a:p>
          <a:p>
            <a:pPr marL="742950" lvl="1" indent="-285750" defTabSz="457200">
              <a:spcBef>
                <a:spcPct val="0"/>
              </a:spcBef>
              <a:spcAft>
                <a:spcPts val="600"/>
              </a:spcAft>
              <a:buFont typeface="Arial" panose="020B0604020202020204" pitchFamily="34" charset="0"/>
              <a:buChar char="•"/>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Hiring – is the company expanding?</a:t>
            </a:r>
          </a:p>
        </p:txBody>
      </p:sp>
    </p:spTree>
    <p:extLst>
      <p:ext uri="{BB962C8B-B14F-4D97-AF65-F5344CB8AC3E}">
        <p14:creationId xmlns:p14="http://schemas.microsoft.com/office/powerpoint/2010/main" val="549424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34</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83457" y="1093587"/>
            <a:ext cx="12484878" cy="4647208"/>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600"/>
              </a:spcAft>
              <a:buClrTx/>
              <a:buSzTx/>
              <a:tabLst/>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Connection Request Limits</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Set to 100 a week in an attempt to limit spam and automation</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Users have been reporting this cap across free and paid accounts</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lang="en-US" sz="3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The a</a:t>
            </a:r>
            <a:r>
              <a:rPr kumimoji="0" lang="en-US" sz="3000" b="1" i="0" u="none" strike="noStrike" kern="1200" cap="none" spc="0" normalizeH="0" baseline="0" noProof="0" dirty="0" err="1">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lgorithm</a:t>
            </a: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 is a LinkedIn trade secret, but many recommend having no more than 700 pending connection requests in your queue</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If you slow start sending Connection requests, LI may let you add more than 100 per week; however, if not many people are accepting or replying, it could trigger the limit faster</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The more you spam, the greater the punishment</a:t>
            </a:r>
          </a:p>
        </p:txBody>
      </p:sp>
      <p:sp>
        <p:nvSpPr>
          <p:cNvPr id="12" name="TextBox 11">
            <a:extLst>
              <a:ext uri="{FF2B5EF4-FFF2-40B4-BE49-F238E27FC236}">
                <a16:creationId xmlns:a16="http://schemas.microsoft.com/office/drawing/2014/main" id="{80DAE14D-D225-4FE4-AFC3-9BC27EE9F4FC}"/>
              </a:ext>
            </a:extLst>
          </p:cNvPr>
          <p:cNvSpPr txBox="1"/>
          <p:nvPr/>
        </p:nvSpPr>
        <p:spPr>
          <a:xfrm>
            <a:off x="18142" y="8353"/>
            <a:ext cx="7173759" cy="584775"/>
          </a:xfrm>
          <a:prstGeom prst="rect">
            <a:avLst/>
          </a:prstGeom>
          <a:noFill/>
        </p:spPr>
        <p:txBody>
          <a:bodyPr wrap="none" rtlCol="0">
            <a:spAutoFit/>
          </a:bodyPr>
          <a:lstStyle/>
          <a:p>
            <a:r>
              <a:rPr lang="en-US" sz="3200" b="1" dirty="0">
                <a:solidFill>
                  <a:srgbClr val="2B4F69"/>
                </a:solidFill>
                <a:latin typeface="Arimo" panose="020B0604020202020204" pitchFamily="34" charset="0"/>
                <a:ea typeface="Arimo" panose="020B0604020202020204" pitchFamily="34" charset="0"/>
                <a:cs typeface="Arimo" panose="020B0604020202020204" pitchFamily="34" charset="0"/>
              </a:rPr>
              <a:t>LinkedIn – News and Best Practices</a:t>
            </a:r>
            <a:endParaRPr lang="en-CA" sz="3200" b="1" dirty="0">
              <a:solidFill>
                <a:srgbClr val="2B4F69"/>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808028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35</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273026" y="1490745"/>
            <a:ext cx="11645948" cy="4076204"/>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Dedicating minimum of 15 minutes per day</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Not spending more than an hour without a plan</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Customizing every connection request, and responding to every one you receive</a:t>
            </a:r>
          </a:p>
        </p:txBody>
      </p:sp>
      <p:sp>
        <p:nvSpPr>
          <p:cNvPr id="12" name="TextBox 11">
            <a:extLst>
              <a:ext uri="{FF2B5EF4-FFF2-40B4-BE49-F238E27FC236}">
                <a16:creationId xmlns:a16="http://schemas.microsoft.com/office/drawing/2014/main" id="{B4AA981F-8CC4-4DF9-AA78-997AEC4C949B}"/>
              </a:ext>
            </a:extLst>
          </p:cNvPr>
          <p:cNvSpPr txBox="1"/>
          <p:nvPr/>
        </p:nvSpPr>
        <p:spPr>
          <a:xfrm>
            <a:off x="48675" y="35059"/>
            <a:ext cx="7490460" cy="652055"/>
          </a:xfrm>
          <a:prstGeom prst="rect">
            <a:avLst/>
          </a:prstGeom>
          <a:noFill/>
          <a:ln w="19050">
            <a:noFill/>
          </a:ln>
        </p:spPr>
        <p:txBody>
          <a:bodyPr wrap="square" rtlCol="0" anchor="ctr">
            <a:no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LinkedIn – What you </a:t>
            </a:r>
            <a:r>
              <a:rPr lang="en-US" sz="3200" b="1" dirty="0">
                <a:solidFill>
                  <a:srgbClr val="00B050"/>
                </a:solidFill>
                <a:latin typeface="Arimo" panose="020B0604020202020204" pitchFamily="34" charset="0"/>
                <a:ea typeface="Arimo" panose="020B0604020202020204" pitchFamily="34" charset="0"/>
                <a:cs typeface="Arimo" panose="020B0604020202020204" pitchFamily="34" charset="0"/>
              </a:rPr>
              <a:t>should</a:t>
            </a:r>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 be doing.</a:t>
            </a:r>
          </a:p>
        </p:txBody>
      </p:sp>
    </p:spTree>
    <p:extLst>
      <p:ext uri="{BB962C8B-B14F-4D97-AF65-F5344CB8AC3E}">
        <p14:creationId xmlns:p14="http://schemas.microsoft.com/office/powerpoint/2010/main" val="1272453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36</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273026" y="1490745"/>
            <a:ext cx="11645948" cy="4076204"/>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Posting 2-3x per week, but no more than 30 times per month</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Striking while the iron is hot; immediately respond to any engagement that occurs within two hours of posting – LI algorithm favors this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Avoid automation, or approach carefully (if you must)</a:t>
            </a:r>
          </a:p>
        </p:txBody>
      </p:sp>
      <p:sp>
        <p:nvSpPr>
          <p:cNvPr id="12" name="TextBox 11">
            <a:extLst>
              <a:ext uri="{FF2B5EF4-FFF2-40B4-BE49-F238E27FC236}">
                <a16:creationId xmlns:a16="http://schemas.microsoft.com/office/drawing/2014/main" id="{B4AA981F-8CC4-4DF9-AA78-997AEC4C949B}"/>
              </a:ext>
            </a:extLst>
          </p:cNvPr>
          <p:cNvSpPr txBox="1"/>
          <p:nvPr/>
        </p:nvSpPr>
        <p:spPr>
          <a:xfrm>
            <a:off x="48675" y="35059"/>
            <a:ext cx="7490460" cy="652055"/>
          </a:xfrm>
          <a:prstGeom prst="rect">
            <a:avLst/>
          </a:prstGeom>
          <a:noFill/>
          <a:ln w="19050">
            <a:noFill/>
          </a:ln>
        </p:spPr>
        <p:txBody>
          <a:bodyPr wrap="square" rtlCol="0" anchor="ctr">
            <a:no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LinkedIn – What you </a:t>
            </a:r>
            <a:r>
              <a:rPr lang="en-US" sz="3200" b="1" dirty="0">
                <a:solidFill>
                  <a:srgbClr val="00B050"/>
                </a:solidFill>
                <a:latin typeface="Arimo" panose="020B0604020202020204" pitchFamily="34" charset="0"/>
                <a:ea typeface="Arimo" panose="020B0604020202020204" pitchFamily="34" charset="0"/>
                <a:cs typeface="Arimo" panose="020B0604020202020204" pitchFamily="34" charset="0"/>
              </a:rPr>
              <a:t>should</a:t>
            </a:r>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 be doing.</a:t>
            </a:r>
          </a:p>
        </p:txBody>
      </p:sp>
    </p:spTree>
    <p:extLst>
      <p:ext uri="{BB962C8B-B14F-4D97-AF65-F5344CB8AC3E}">
        <p14:creationId xmlns:p14="http://schemas.microsoft.com/office/powerpoint/2010/main" val="3062753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37</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85396" y="765266"/>
            <a:ext cx="11821208" cy="5493978"/>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Tagging everyone you know in every post</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If you consistently tag people who never engage with your content, the LI algorithm will push down your post and make it less visible</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Combats people exploiting this feature – tagging prominent people to gain more views</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Sharing other’s posts is also suffering from lower visibility, but you should continue this as it’s great relationship building</a:t>
            </a:r>
          </a:p>
        </p:txBody>
      </p:sp>
      <p:sp>
        <p:nvSpPr>
          <p:cNvPr id="12" name="TextBox 11">
            <a:extLst>
              <a:ext uri="{FF2B5EF4-FFF2-40B4-BE49-F238E27FC236}">
                <a16:creationId xmlns:a16="http://schemas.microsoft.com/office/drawing/2014/main" id="{F3D1398C-7EAB-4EBE-8E31-86D72D61895B}"/>
              </a:ext>
            </a:extLst>
          </p:cNvPr>
          <p:cNvSpPr txBox="1"/>
          <p:nvPr/>
        </p:nvSpPr>
        <p:spPr>
          <a:xfrm>
            <a:off x="48674" y="35059"/>
            <a:ext cx="8675447" cy="652055"/>
          </a:xfrm>
          <a:prstGeom prst="rect">
            <a:avLst/>
          </a:prstGeom>
          <a:noFill/>
          <a:ln w="19050">
            <a:noFill/>
          </a:ln>
        </p:spPr>
        <p:txBody>
          <a:bodyPr wrap="square" rtlCol="0" anchor="ctr">
            <a:no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LinkedIn – What you </a:t>
            </a:r>
            <a:r>
              <a:rPr lang="en-US" sz="3200" b="1" dirty="0">
                <a:solidFill>
                  <a:srgbClr val="FF0000"/>
                </a:solidFill>
                <a:latin typeface="Arimo" panose="020B0604020202020204" pitchFamily="34" charset="0"/>
                <a:ea typeface="Arimo" panose="020B0604020202020204" pitchFamily="34" charset="0"/>
                <a:cs typeface="Arimo" panose="020B0604020202020204" pitchFamily="34" charset="0"/>
              </a:rPr>
              <a:t>shouldn’t</a:t>
            </a:r>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 be doing.</a:t>
            </a:r>
          </a:p>
        </p:txBody>
      </p:sp>
    </p:spTree>
    <p:extLst>
      <p:ext uri="{BB962C8B-B14F-4D97-AF65-F5344CB8AC3E}">
        <p14:creationId xmlns:p14="http://schemas.microsoft.com/office/powerpoint/2010/main" val="2334297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38</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85396" y="765266"/>
            <a:ext cx="11821208" cy="5493978"/>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Discussing incendiary/contentious topics</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Creating your own images, branded or unbranded</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Being lazy</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Always going in hot – pushy sales messaging</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Not taking the time to personalize</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Spamming all your groups with the same messages</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Making no effort to nurture relationships, hiding behind a keyboard</a:t>
            </a:r>
          </a:p>
        </p:txBody>
      </p:sp>
      <p:sp>
        <p:nvSpPr>
          <p:cNvPr id="12" name="TextBox 11">
            <a:extLst>
              <a:ext uri="{FF2B5EF4-FFF2-40B4-BE49-F238E27FC236}">
                <a16:creationId xmlns:a16="http://schemas.microsoft.com/office/drawing/2014/main" id="{F3D1398C-7EAB-4EBE-8E31-86D72D61895B}"/>
              </a:ext>
            </a:extLst>
          </p:cNvPr>
          <p:cNvSpPr txBox="1"/>
          <p:nvPr/>
        </p:nvSpPr>
        <p:spPr>
          <a:xfrm>
            <a:off x="48674" y="35059"/>
            <a:ext cx="8675447" cy="652055"/>
          </a:xfrm>
          <a:prstGeom prst="rect">
            <a:avLst/>
          </a:prstGeom>
          <a:noFill/>
          <a:ln w="19050">
            <a:noFill/>
          </a:ln>
        </p:spPr>
        <p:txBody>
          <a:bodyPr wrap="square" rtlCol="0" anchor="ctr">
            <a:no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LinkedIn – What you </a:t>
            </a:r>
            <a:r>
              <a:rPr lang="en-US" sz="3200" b="1" dirty="0">
                <a:solidFill>
                  <a:srgbClr val="FF0000"/>
                </a:solidFill>
                <a:latin typeface="Arimo" panose="020B0604020202020204" pitchFamily="34" charset="0"/>
                <a:ea typeface="Arimo" panose="020B0604020202020204" pitchFamily="34" charset="0"/>
                <a:cs typeface="Arimo" panose="020B0604020202020204" pitchFamily="34" charset="0"/>
              </a:rPr>
              <a:t>shouldn’t</a:t>
            </a:r>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 be doing.</a:t>
            </a:r>
          </a:p>
        </p:txBody>
      </p:sp>
    </p:spTree>
    <p:extLst>
      <p:ext uri="{BB962C8B-B14F-4D97-AF65-F5344CB8AC3E}">
        <p14:creationId xmlns:p14="http://schemas.microsoft.com/office/powerpoint/2010/main" val="671391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39</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289249" y="1316537"/>
            <a:ext cx="11553649" cy="4224456"/>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An opportunity to provide value to other professionals, expand your network</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Your groups will be listed at the bottom of your LinkedIn profile by default, need to edit the visibility if you do not want them to appear</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Best practices</a:t>
            </a:r>
          </a:p>
          <a:p>
            <a:pPr marL="742950" lvl="1" indent="-285750" defTabSz="457200">
              <a:spcBef>
                <a:spcPct val="0"/>
              </a:spcBef>
              <a:spcAft>
                <a:spcPts val="1200"/>
              </a:spcAft>
              <a:buFont typeface="Arial" panose="020B0604020202020204" pitchFamily="34" charset="0"/>
              <a:buChar char="•"/>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It’s like walking into a conversation – take the time to catch up on topics, observe before jumping in</a:t>
            </a:r>
          </a:p>
          <a:p>
            <a:pPr marL="742950" lvl="1" indent="-285750" defTabSz="457200">
              <a:spcBef>
                <a:spcPct val="0"/>
              </a:spcBef>
              <a:spcAft>
                <a:spcPts val="1200"/>
              </a:spcAft>
              <a:buFont typeface="Arial" panose="020B0604020202020204" pitchFamily="34" charset="0"/>
              <a:buChar char="•"/>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Contribute first – something of value, not self-promotional, off-topic, etc.</a:t>
            </a:r>
          </a:p>
          <a:p>
            <a:pPr marL="742950" lvl="1" indent="-285750" defTabSz="457200">
              <a:spcBef>
                <a:spcPct val="0"/>
              </a:spcBef>
              <a:spcAft>
                <a:spcPts val="1200"/>
              </a:spcAft>
              <a:buFont typeface="Arial" panose="020B0604020202020204" pitchFamily="34" charset="0"/>
              <a:buChar char="•"/>
              <a:defRPr/>
            </a:pPr>
            <a:r>
              <a:rPr kumimoji="0" lang="en-US" sz="28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Ask questions to get a conversation started</a:t>
            </a:r>
          </a:p>
        </p:txBody>
      </p:sp>
      <p:sp>
        <p:nvSpPr>
          <p:cNvPr id="9" name="TextBox 8">
            <a:extLst>
              <a:ext uri="{FF2B5EF4-FFF2-40B4-BE49-F238E27FC236}">
                <a16:creationId xmlns:a16="http://schemas.microsoft.com/office/drawing/2014/main" id="{B73751AA-C777-4BA3-AB13-F5CE0614C708}"/>
              </a:ext>
            </a:extLst>
          </p:cNvPr>
          <p:cNvSpPr txBox="1"/>
          <p:nvPr/>
        </p:nvSpPr>
        <p:spPr>
          <a:xfrm>
            <a:off x="18142" y="-4562"/>
            <a:ext cx="4267614"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LinkedIn groups.</a:t>
            </a:r>
          </a:p>
        </p:txBody>
      </p:sp>
    </p:spTree>
    <p:extLst>
      <p:ext uri="{BB962C8B-B14F-4D97-AF65-F5344CB8AC3E}">
        <p14:creationId xmlns:p14="http://schemas.microsoft.com/office/powerpoint/2010/main" val="182562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4</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577108" y="1582619"/>
            <a:ext cx="5321617" cy="3441281"/>
          </a:xfrm>
          <a:prstGeom prst="rect">
            <a:avLst/>
          </a:prstGeom>
          <a:solidFill>
            <a:srgbClr val="E4EAF2">
              <a:alpha val="50000"/>
            </a:srgbClr>
          </a:solidFill>
        </p:spPr>
        <p:txBody>
          <a:bodyPr wrap="square" lIns="288000" tIns="180000" rIns="288000" bIns="180000" rtlCol="0">
            <a:spAutoFit/>
          </a:body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Ryan’s rework of the animated video is top notch – succinct and modern.</a:t>
            </a:r>
            <a:endParaRPr kumimoji="0" lang="en-US" sz="4800" b="1" i="0" u="none" strike="noStrike" kern="1200" cap="all"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endParaRPr>
          </a:p>
        </p:txBody>
      </p:sp>
      <p:pic>
        <p:nvPicPr>
          <p:cNvPr id="5" name="Picture 4">
            <a:extLst>
              <a:ext uri="{FF2B5EF4-FFF2-40B4-BE49-F238E27FC236}">
                <a16:creationId xmlns:a16="http://schemas.microsoft.com/office/drawing/2014/main" id="{20EDB07B-81C6-487F-9160-2337D9749AE0}"/>
              </a:ext>
            </a:extLst>
          </p:cNvPr>
          <p:cNvPicPr>
            <a:picLocks noChangeAspect="1"/>
          </p:cNvPicPr>
          <p:nvPr/>
        </p:nvPicPr>
        <p:blipFill>
          <a:blip r:embed="rId4"/>
          <a:stretch>
            <a:fillRect/>
          </a:stretch>
        </p:blipFill>
        <p:spPr>
          <a:xfrm>
            <a:off x="8611737" y="468273"/>
            <a:ext cx="3116688" cy="1742664"/>
          </a:xfrm>
          <a:prstGeom prst="rect">
            <a:avLst/>
          </a:prstGeom>
          <a:ln>
            <a:solidFill>
              <a:srgbClr val="09426A"/>
            </a:solidFill>
          </a:ln>
        </p:spPr>
      </p:pic>
      <p:pic>
        <p:nvPicPr>
          <p:cNvPr id="12" name="Picture 11">
            <a:extLst>
              <a:ext uri="{FF2B5EF4-FFF2-40B4-BE49-F238E27FC236}">
                <a16:creationId xmlns:a16="http://schemas.microsoft.com/office/drawing/2014/main" id="{58C5B8C3-6939-4786-9E2F-C5A1F083735C}"/>
              </a:ext>
            </a:extLst>
          </p:cNvPr>
          <p:cNvPicPr>
            <a:picLocks noChangeAspect="1"/>
          </p:cNvPicPr>
          <p:nvPr/>
        </p:nvPicPr>
        <p:blipFill>
          <a:blip r:embed="rId5"/>
          <a:stretch>
            <a:fillRect/>
          </a:stretch>
        </p:blipFill>
        <p:spPr>
          <a:xfrm>
            <a:off x="6306525" y="4520659"/>
            <a:ext cx="3310675" cy="1849922"/>
          </a:xfrm>
          <a:prstGeom prst="rect">
            <a:avLst/>
          </a:prstGeom>
          <a:ln>
            <a:solidFill>
              <a:srgbClr val="09426A"/>
            </a:solidFill>
          </a:ln>
        </p:spPr>
      </p:pic>
      <p:sp>
        <p:nvSpPr>
          <p:cNvPr id="9" name="TextBox 8">
            <a:extLst>
              <a:ext uri="{FF2B5EF4-FFF2-40B4-BE49-F238E27FC236}">
                <a16:creationId xmlns:a16="http://schemas.microsoft.com/office/drawing/2014/main" id="{B73751AA-C777-4BA3-AB13-F5CE0614C708}"/>
              </a:ext>
            </a:extLst>
          </p:cNvPr>
          <p:cNvSpPr txBox="1"/>
          <p:nvPr/>
        </p:nvSpPr>
        <p:spPr>
          <a:xfrm>
            <a:off x="39083" y="-4562"/>
            <a:ext cx="4116457"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New Assets</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pic>
        <p:nvPicPr>
          <p:cNvPr id="4" name="Picture 3">
            <a:extLst>
              <a:ext uri="{FF2B5EF4-FFF2-40B4-BE49-F238E27FC236}">
                <a16:creationId xmlns:a16="http://schemas.microsoft.com/office/drawing/2014/main" id="{3D97066A-61BC-4C75-B837-C6F9FC436AFC}"/>
              </a:ext>
            </a:extLst>
          </p:cNvPr>
          <p:cNvPicPr>
            <a:picLocks noChangeAspect="1"/>
          </p:cNvPicPr>
          <p:nvPr/>
        </p:nvPicPr>
        <p:blipFill>
          <a:blip r:embed="rId6"/>
          <a:stretch>
            <a:fillRect/>
          </a:stretch>
        </p:blipFill>
        <p:spPr>
          <a:xfrm>
            <a:off x="6954509" y="2130479"/>
            <a:ext cx="4344345" cy="2458840"/>
          </a:xfrm>
          <a:prstGeom prst="rect">
            <a:avLst/>
          </a:prstGeom>
          <a:ln>
            <a:solidFill>
              <a:srgbClr val="09426A"/>
            </a:solidFill>
          </a:ln>
        </p:spPr>
      </p:pic>
    </p:spTree>
    <p:extLst>
      <p:ext uri="{BB962C8B-B14F-4D97-AF65-F5344CB8AC3E}">
        <p14:creationId xmlns:p14="http://schemas.microsoft.com/office/powerpoint/2010/main" val="3758709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40</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D59F1477-2090-46D9-934F-B158F806CE01}"/>
              </a:ext>
            </a:extLst>
          </p:cNvPr>
          <p:cNvPicPr>
            <a:picLocks noChangeAspect="1"/>
          </p:cNvPicPr>
          <p:nvPr/>
        </p:nvPicPr>
        <p:blipFill rotWithShape="1">
          <a:blip r:embed="rId4">
            <a:extLst>
              <a:ext uri="{28A0092B-C50C-407E-A947-70E740481C1C}">
                <a14:useLocalDpi xmlns:a14="http://schemas.microsoft.com/office/drawing/2010/main" val="0"/>
              </a:ext>
            </a:extLst>
          </a:blip>
          <a:srcRect l="-1" t="1128" r="-1" b="50256"/>
          <a:stretch/>
        </p:blipFill>
        <p:spPr>
          <a:xfrm>
            <a:off x="1157750" y="767467"/>
            <a:ext cx="8386844" cy="4500144"/>
          </a:xfrm>
          <a:prstGeom prst="rect">
            <a:avLst/>
          </a:prstGeom>
          <a:ln>
            <a:solidFill>
              <a:srgbClr val="09426A"/>
            </a:solidFill>
          </a:ln>
        </p:spPr>
      </p:pic>
      <p:sp>
        <p:nvSpPr>
          <p:cNvPr id="12" name="TextBox 11">
            <a:extLst>
              <a:ext uri="{FF2B5EF4-FFF2-40B4-BE49-F238E27FC236}">
                <a16:creationId xmlns:a16="http://schemas.microsoft.com/office/drawing/2014/main" id="{5FE739E1-55E0-4682-A157-C3A9F80AA59E}"/>
              </a:ext>
            </a:extLst>
          </p:cNvPr>
          <p:cNvSpPr txBox="1"/>
          <p:nvPr/>
        </p:nvSpPr>
        <p:spPr>
          <a:xfrm>
            <a:off x="18142" y="-4562"/>
            <a:ext cx="4267614"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LinkedIn groups.</a:t>
            </a:r>
          </a:p>
        </p:txBody>
      </p:sp>
      <p:pic>
        <p:nvPicPr>
          <p:cNvPr id="4" name="Picture 3" descr="Graphical user interface, text, application, email&#10;&#10;Description automatically generated">
            <a:extLst>
              <a:ext uri="{FF2B5EF4-FFF2-40B4-BE49-F238E27FC236}">
                <a16:creationId xmlns:a16="http://schemas.microsoft.com/office/drawing/2014/main" id="{71714DA2-A0F6-40D0-91DF-E37622372B9A}"/>
              </a:ext>
            </a:extLst>
          </p:cNvPr>
          <p:cNvPicPr>
            <a:picLocks noChangeAspect="1"/>
          </p:cNvPicPr>
          <p:nvPr/>
        </p:nvPicPr>
        <p:blipFill rotWithShape="1">
          <a:blip r:embed="rId5">
            <a:extLst>
              <a:ext uri="{28A0092B-C50C-407E-A947-70E740481C1C}">
                <a14:useLocalDpi xmlns:a14="http://schemas.microsoft.com/office/drawing/2010/main" val="0"/>
              </a:ext>
            </a:extLst>
          </a:blip>
          <a:srcRect b="52555"/>
          <a:stretch/>
        </p:blipFill>
        <p:spPr>
          <a:xfrm>
            <a:off x="3205275" y="2007116"/>
            <a:ext cx="8637624" cy="4363465"/>
          </a:xfrm>
          <a:prstGeom prst="rect">
            <a:avLst/>
          </a:prstGeom>
          <a:ln>
            <a:solidFill>
              <a:srgbClr val="09426A"/>
            </a:solidFill>
          </a:ln>
        </p:spPr>
      </p:pic>
    </p:spTree>
    <p:extLst>
      <p:ext uri="{BB962C8B-B14F-4D97-AF65-F5344CB8AC3E}">
        <p14:creationId xmlns:p14="http://schemas.microsoft.com/office/powerpoint/2010/main" val="3772264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41</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45913" y="948375"/>
            <a:ext cx="11403351" cy="5054044"/>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1200"/>
              </a:spcAft>
              <a:buClrTx/>
              <a:buSzTx/>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Choosing Groups</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Not all groups are created equal – some are inactive and/or spammy</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Search for groups by using keywords in search bar, then click “Groups”</a:t>
            </a:r>
          </a:p>
          <a:p>
            <a:pPr marL="742950" lvl="1" indent="-285750" defTabSz="457200">
              <a:spcBef>
                <a:spcPct val="0"/>
              </a:spcBef>
              <a:spcAft>
                <a:spcPts val="12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Suggest searching by geography, by vertical, etc.</a:t>
            </a:r>
          </a:p>
          <a:p>
            <a:pPr marL="742950" lvl="1" indent="-285750" defTabSz="457200">
              <a:spcBef>
                <a:spcPct val="0"/>
              </a:spcBef>
              <a:spcAft>
                <a:spcPts val="12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You may have to join the group to determine if it’s truly active/a good fit for you</a:t>
            </a:r>
          </a:p>
        </p:txBody>
      </p:sp>
      <p:sp>
        <p:nvSpPr>
          <p:cNvPr id="12" name="TextBox 11">
            <a:extLst>
              <a:ext uri="{FF2B5EF4-FFF2-40B4-BE49-F238E27FC236}">
                <a16:creationId xmlns:a16="http://schemas.microsoft.com/office/drawing/2014/main" id="{8F824DD7-F427-443E-B94B-F07B1D2DDEC8}"/>
              </a:ext>
            </a:extLst>
          </p:cNvPr>
          <p:cNvSpPr txBox="1"/>
          <p:nvPr/>
        </p:nvSpPr>
        <p:spPr>
          <a:xfrm>
            <a:off x="18142" y="-4562"/>
            <a:ext cx="4267614"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LinkedIn groups.</a:t>
            </a:r>
          </a:p>
        </p:txBody>
      </p:sp>
    </p:spTree>
    <p:extLst>
      <p:ext uri="{BB962C8B-B14F-4D97-AF65-F5344CB8AC3E}">
        <p14:creationId xmlns:p14="http://schemas.microsoft.com/office/powerpoint/2010/main" val="829471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42</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466531" y="1019496"/>
            <a:ext cx="11403351" cy="5054044"/>
          </a:xfrm>
          <a:prstGeom prst="rect">
            <a:avLst/>
          </a:prstGeom>
          <a:noFill/>
        </p:spPr>
        <p:txBody>
          <a:bodyPr wrap="square" lIns="288000" tIns="180000" rIns="288000" bIns="180000" rtlCol="0" anchor="ctr">
            <a:noAutofit/>
          </a:bodyPr>
          <a:lstStyle/>
          <a:p>
            <a:pPr marL="742950" lvl="1" indent="-285750" defTabSz="457200">
              <a:spcBef>
                <a:spcPct val="0"/>
              </a:spcBef>
              <a:spcAft>
                <a:spcPts val="1200"/>
              </a:spcAft>
              <a:buFont typeface="Arial" panose="020B0604020202020204" pitchFamily="34" charset="0"/>
              <a:buChar char="•"/>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Consider not only prospects, but referral opportunities as well</a:t>
            </a:r>
          </a:p>
          <a:p>
            <a:pPr marL="742950" lvl="1" indent="-285750" defTabSz="457200">
              <a:spcBef>
                <a:spcPct val="0"/>
              </a:spcBef>
              <a:spcAft>
                <a:spcPts val="1200"/>
              </a:spcAft>
              <a:buFont typeface="Arial" panose="020B0604020202020204" pitchFamily="34" charset="0"/>
              <a:buChar char="•"/>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Alumni groups can be very fruitful </a:t>
            </a:r>
          </a:p>
          <a:p>
            <a:pPr marL="742950" lvl="1" indent="-285750" defTabSz="457200">
              <a:spcBef>
                <a:spcPct val="0"/>
              </a:spcBef>
              <a:spcAft>
                <a:spcPts val="1200"/>
              </a:spcAft>
              <a:buFont typeface="Arial" panose="020B0604020202020204" pitchFamily="34" charset="0"/>
              <a:buChar char="•"/>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Unlisted groups are like a secret club – need an invite to join and cannot be searched</a:t>
            </a:r>
          </a:p>
          <a:p>
            <a:pPr marL="742950" lvl="1" indent="-285750" defTabSz="457200">
              <a:spcBef>
                <a:spcPct val="0"/>
              </a:spcBef>
              <a:spcAft>
                <a:spcPts val="1200"/>
              </a:spcAft>
              <a:buFont typeface="Arial" panose="020B0604020202020204" pitchFamily="34" charset="0"/>
              <a:buChar char="•"/>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Consider building your own group (this takes time)</a:t>
            </a:r>
          </a:p>
        </p:txBody>
      </p:sp>
      <p:sp>
        <p:nvSpPr>
          <p:cNvPr id="12" name="TextBox 11">
            <a:extLst>
              <a:ext uri="{FF2B5EF4-FFF2-40B4-BE49-F238E27FC236}">
                <a16:creationId xmlns:a16="http://schemas.microsoft.com/office/drawing/2014/main" id="{8F824DD7-F427-443E-B94B-F07B1D2DDEC8}"/>
              </a:ext>
            </a:extLst>
          </p:cNvPr>
          <p:cNvSpPr txBox="1"/>
          <p:nvPr/>
        </p:nvSpPr>
        <p:spPr>
          <a:xfrm>
            <a:off x="18142" y="-4562"/>
            <a:ext cx="4267614"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LinkedIn groups.</a:t>
            </a:r>
          </a:p>
        </p:txBody>
      </p:sp>
    </p:spTree>
    <p:extLst>
      <p:ext uri="{BB962C8B-B14F-4D97-AF65-F5344CB8AC3E}">
        <p14:creationId xmlns:p14="http://schemas.microsoft.com/office/powerpoint/2010/main" val="1647111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43</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26571" y="2114689"/>
            <a:ext cx="11543311" cy="2628622"/>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Ensure you read the group’s rules carefully, each is moderated individually with its own rules – many will require any promotional content to be submitted via a moderator for approval</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You can message other group members, even if you are not connected with them (access member list from group, search for the member, click Message)</a:t>
            </a:r>
          </a:p>
        </p:txBody>
      </p:sp>
      <p:sp>
        <p:nvSpPr>
          <p:cNvPr id="12" name="TextBox 11">
            <a:extLst>
              <a:ext uri="{FF2B5EF4-FFF2-40B4-BE49-F238E27FC236}">
                <a16:creationId xmlns:a16="http://schemas.microsoft.com/office/drawing/2014/main" id="{BBA4F2FB-341F-4744-AD38-FD8924DD2A26}"/>
              </a:ext>
            </a:extLst>
          </p:cNvPr>
          <p:cNvSpPr txBox="1"/>
          <p:nvPr/>
        </p:nvSpPr>
        <p:spPr>
          <a:xfrm>
            <a:off x="18142" y="-4562"/>
            <a:ext cx="4267614"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LinkedIn groups.</a:t>
            </a:r>
          </a:p>
        </p:txBody>
      </p:sp>
    </p:spTree>
    <p:extLst>
      <p:ext uri="{BB962C8B-B14F-4D97-AF65-F5344CB8AC3E}">
        <p14:creationId xmlns:p14="http://schemas.microsoft.com/office/powerpoint/2010/main" val="1151100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44</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401217" y="2114689"/>
            <a:ext cx="11468666" cy="2628622"/>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1200"/>
              </a:spcAft>
              <a:buClrTx/>
              <a:buSzTx/>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Free vs Paid?</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Free account – start here if you are a newer user</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Paid – suggest Sales Navigator level – upgrade when you start to hit the commercial use limits for search</a:t>
            </a:r>
          </a:p>
          <a:p>
            <a:pPr marL="285750" marR="0" lvl="0" indent="-285750" defTabSz="457200" rtl="0" eaLnBrk="1" fontAlgn="auto" latinLnBrk="0" hangingPunct="1">
              <a:spcBef>
                <a:spcPct val="0"/>
              </a:spcBef>
              <a:spcAft>
                <a:spcPts val="12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Sales Navigator contains a host of advanced features, monthly InMail credits, unlimited searches, access to LinkedIn Learning</a:t>
            </a:r>
          </a:p>
        </p:txBody>
      </p:sp>
      <p:sp>
        <p:nvSpPr>
          <p:cNvPr id="9" name="TextBox 8">
            <a:extLst>
              <a:ext uri="{FF2B5EF4-FFF2-40B4-BE49-F238E27FC236}">
                <a16:creationId xmlns:a16="http://schemas.microsoft.com/office/drawing/2014/main" id="{B73751AA-C777-4BA3-AB13-F5CE0614C708}"/>
              </a:ext>
            </a:extLst>
          </p:cNvPr>
          <p:cNvSpPr txBox="1"/>
          <p:nvPr/>
        </p:nvSpPr>
        <p:spPr>
          <a:xfrm>
            <a:off x="0" y="-4562"/>
            <a:ext cx="4267614"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Sales Navigator</a:t>
            </a:r>
          </a:p>
        </p:txBody>
      </p:sp>
    </p:spTree>
    <p:extLst>
      <p:ext uri="{BB962C8B-B14F-4D97-AF65-F5344CB8AC3E}">
        <p14:creationId xmlns:p14="http://schemas.microsoft.com/office/powerpoint/2010/main" val="268936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45</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55510" y="1067356"/>
            <a:ext cx="12036490" cy="4838699"/>
          </a:xfrm>
          <a:prstGeom prst="rect">
            <a:avLst/>
          </a:prstGeom>
          <a:noFill/>
        </p:spPr>
        <p:txBody>
          <a:bodyPr wrap="square" lIns="288000" tIns="180000" rIns="288000" bIns="180000" rtlCol="0" anchor="ctr">
            <a:noAutofit/>
          </a:bodyPr>
          <a:lstStyle/>
          <a:p>
            <a:pPr marL="269875" marR="0" lvl="0" indent="-269875"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Upgraded search filters: changed jobs in past 90 days, mentioned in the news in the past 30 days, posted on LI in the last 90 days, connected to people in your network, leads that follow your company</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Now can bookmark posts for easy review later (similar to Facebook and Instagram)</a:t>
            </a:r>
          </a:p>
        </p:txBody>
      </p:sp>
      <p:sp>
        <p:nvSpPr>
          <p:cNvPr id="12" name="TextBox 11">
            <a:extLst>
              <a:ext uri="{FF2B5EF4-FFF2-40B4-BE49-F238E27FC236}">
                <a16:creationId xmlns:a16="http://schemas.microsoft.com/office/drawing/2014/main" id="{E121C43E-4840-463E-9E87-8B9CA685ABC7}"/>
              </a:ext>
            </a:extLst>
          </p:cNvPr>
          <p:cNvSpPr txBox="1"/>
          <p:nvPr/>
        </p:nvSpPr>
        <p:spPr>
          <a:xfrm>
            <a:off x="0" y="-4562"/>
            <a:ext cx="4267614"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Sales Navigator</a:t>
            </a:r>
          </a:p>
        </p:txBody>
      </p:sp>
    </p:spTree>
    <p:extLst>
      <p:ext uri="{BB962C8B-B14F-4D97-AF65-F5344CB8AC3E}">
        <p14:creationId xmlns:p14="http://schemas.microsoft.com/office/powerpoint/2010/main" val="587009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46</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55510" y="1067356"/>
            <a:ext cx="12036490" cy="4838699"/>
          </a:xfrm>
          <a:prstGeom prst="rect">
            <a:avLst/>
          </a:prstGeom>
          <a:no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Improved account mapping: visual tool that allows you to map account relationships, rearrange leads in tiers</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Beneficial for multi-threading, identifying gaps in hierarchy, identifying influencers</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Improved Account page is a convenient one-stop-shop for information, such as insights, alerts and relevant company information</a:t>
            </a:r>
          </a:p>
        </p:txBody>
      </p:sp>
      <p:sp>
        <p:nvSpPr>
          <p:cNvPr id="12" name="TextBox 11">
            <a:extLst>
              <a:ext uri="{FF2B5EF4-FFF2-40B4-BE49-F238E27FC236}">
                <a16:creationId xmlns:a16="http://schemas.microsoft.com/office/drawing/2014/main" id="{E121C43E-4840-463E-9E87-8B9CA685ABC7}"/>
              </a:ext>
            </a:extLst>
          </p:cNvPr>
          <p:cNvSpPr txBox="1"/>
          <p:nvPr/>
        </p:nvSpPr>
        <p:spPr>
          <a:xfrm>
            <a:off x="0" y="-4562"/>
            <a:ext cx="4267614"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Sales Navigator</a:t>
            </a:r>
          </a:p>
        </p:txBody>
      </p:sp>
    </p:spTree>
    <p:extLst>
      <p:ext uri="{BB962C8B-B14F-4D97-AF65-F5344CB8AC3E}">
        <p14:creationId xmlns:p14="http://schemas.microsoft.com/office/powerpoint/2010/main" val="2156438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47</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559837" y="1190625"/>
            <a:ext cx="11283062" cy="4476749"/>
          </a:xfrm>
          <a:prstGeom prst="rect">
            <a:avLst/>
          </a:prstGeom>
          <a:noFill/>
        </p:spPr>
        <p:txBody>
          <a:bodyPr wrap="square" lIns="288000" tIns="180000" rIns="288000" bIns="180000" rtlCol="0" anchor="ctr">
            <a:noAutofit/>
          </a:bodyPr>
          <a:lstStyle/>
          <a:p>
            <a:pPr marR="0" lvl="0" defTabSz="457200" rtl="0" eaLnBrk="1" fontAlgn="auto" latinLnBrk="0" hangingPunct="1">
              <a:spcBef>
                <a:spcPct val="0"/>
              </a:spcBef>
              <a:spcAft>
                <a:spcPts val="600"/>
              </a:spcAft>
              <a:buClrTx/>
              <a:buSzTx/>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Warehouse &gt; Libraries &gt; Sales &amp; Marketing Library &gt; Social Media</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Activity, content guides, other tips and tricks</a:t>
            </a:r>
          </a:p>
          <a:p>
            <a:pPr marR="0" lvl="0" defTabSz="457200" rtl="0" eaLnBrk="1" fontAlgn="auto" latinLnBrk="0" hangingPunct="1">
              <a:spcBef>
                <a:spcPct val="0"/>
              </a:spcBef>
              <a:spcAft>
                <a:spcPts val="600"/>
              </a:spcAft>
              <a:buClrTx/>
              <a:buSzTx/>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Warehouse &gt; Libraries &gt; Sales &amp; Marketing Library &gt; Webinars</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Online prospecting, LinkedIn for Beginners</a:t>
            </a:r>
          </a:p>
          <a:p>
            <a:pPr marR="0" lvl="0" defTabSz="457200" rtl="0" eaLnBrk="1" fontAlgn="auto" latinLnBrk="0" hangingPunct="1">
              <a:spcBef>
                <a:spcPct val="0"/>
              </a:spcBef>
              <a:spcAft>
                <a:spcPts val="600"/>
              </a:spcAft>
              <a:buClrTx/>
              <a:buSzTx/>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Warehouse &gt; Annual Conference &gt; Select Year</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Have presented information on LinkedIn in 2013, 2016, 2017, 2018, 2019</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Slides are there for your review</a:t>
            </a:r>
          </a:p>
        </p:txBody>
      </p:sp>
      <p:sp>
        <p:nvSpPr>
          <p:cNvPr id="9" name="TextBox 8">
            <a:extLst>
              <a:ext uri="{FF2B5EF4-FFF2-40B4-BE49-F238E27FC236}">
                <a16:creationId xmlns:a16="http://schemas.microsoft.com/office/drawing/2014/main" id="{B73751AA-C777-4BA3-AB13-F5CE0614C708}"/>
              </a:ext>
            </a:extLst>
          </p:cNvPr>
          <p:cNvSpPr txBox="1"/>
          <p:nvPr/>
        </p:nvSpPr>
        <p:spPr>
          <a:xfrm>
            <a:off x="18142" y="-4562"/>
            <a:ext cx="7089385"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Existing LinkedIn resources</a:t>
            </a:r>
          </a:p>
        </p:txBody>
      </p:sp>
    </p:spTree>
    <p:extLst>
      <p:ext uri="{BB962C8B-B14F-4D97-AF65-F5344CB8AC3E}">
        <p14:creationId xmlns:p14="http://schemas.microsoft.com/office/powerpoint/2010/main" val="3064127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48</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17405" y="1071581"/>
            <a:ext cx="11557189" cy="4691220"/>
          </a:xfrm>
          <a:prstGeom prst="rect">
            <a:avLst/>
          </a:prstGeom>
          <a:solidFill>
            <a:srgbClr val="E4EAF2">
              <a:alpha val="50000"/>
            </a:srgbClr>
          </a:solid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Workshop materials will be sent out to everyone</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Stephanie Sammons approach</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Can act as a guide for you to start developing a strategy, segmenting your audience</a:t>
            </a:r>
          </a:p>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Will help you build a smarter network and guide your activities</a:t>
            </a:r>
          </a:p>
        </p:txBody>
      </p:sp>
      <p:sp>
        <p:nvSpPr>
          <p:cNvPr id="9" name="TextBox 8">
            <a:extLst>
              <a:ext uri="{FF2B5EF4-FFF2-40B4-BE49-F238E27FC236}">
                <a16:creationId xmlns:a16="http://schemas.microsoft.com/office/drawing/2014/main" id="{B73751AA-C777-4BA3-AB13-F5CE0614C708}"/>
              </a:ext>
            </a:extLst>
          </p:cNvPr>
          <p:cNvSpPr txBox="1"/>
          <p:nvPr/>
        </p:nvSpPr>
        <p:spPr>
          <a:xfrm>
            <a:off x="0" y="0"/>
            <a:ext cx="4267614"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Your LinkedIn plan.</a:t>
            </a:r>
          </a:p>
        </p:txBody>
      </p:sp>
    </p:spTree>
    <p:extLst>
      <p:ext uri="{BB962C8B-B14F-4D97-AF65-F5344CB8AC3E}">
        <p14:creationId xmlns:p14="http://schemas.microsoft.com/office/powerpoint/2010/main" val="143125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49</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77282" y="697280"/>
            <a:ext cx="11692600" cy="5512521"/>
          </a:xfrm>
          <a:prstGeom prst="rect">
            <a:avLst/>
          </a:prstGeom>
          <a:solidFill>
            <a:srgbClr val="E4EAF2">
              <a:alpha val="50000"/>
            </a:srgbClr>
          </a:solidFill>
        </p:spPr>
        <p:txBody>
          <a:bodyPr wrap="square" lIns="288000" tIns="180000" rIns="288000" bIns="180000" rtlCol="0" anchor="ctr">
            <a:noAutofit/>
          </a:bodyPr>
          <a:lstStyle/>
          <a:p>
            <a:pPr marL="285750" marR="0" lvl="0" indent="-285750"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Includes:</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Identifying unique market opportunities for connecting with relevant people</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Growing your visibility through value</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Identifying top connections for 1-2-1 engagement</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Smarter networking through providing value</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Group strategy and discussion</a:t>
            </a:r>
          </a:p>
          <a:p>
            <a:pPr marL="742950" lvl="1" indent="-285750" defTabSz="457200">
              <a:spcBef>
                <a:spcPct val="0"/>
              </a:spcBef>
              <a:spcAft>
                <a:spcPts val="600"/>
              </a:spcAft>
              <a:buFont typeface="Arial" panose="020B0604020202020204" pitchFamily="34" charset="0"/>
              <a:buChar char="•"/>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Thought leadership</a:t>
            </a:r>
          </a:p>
        </p:txBody>
      </p:sp>
      <p:sp>
        <p:nvSpPr>
          <p:cNvPr id="9" name="TextBox 8">
            <a:extLst>
              <a:ext uri="{FF2B5EF4-FFF2-40B4-BE49-F238E27FC236}">
                <a16:creationId xmlns:a16="http://schemas.microsoft.com/office/drawing/2014/main" id="{B73751AA-C777-4BA3-AB13-F5CE0614C708}"/>
              </a:ext>
            </a:extLst>
          </p:cNvPr>
          <p:cNvSpPr txBox="1"/>
          <p:nvPr/>
        </p:nvSpPr>
        <p:spPr>
          <a:xfrm>
            <a:off x="0" y="0"/>
            <a:ext cx="4267614"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Your LinkedIn plan.</a:t>
            </a:r>
          </a:p>
        </p:txBody>
      </p:sp>
    </p:spTree>
    <p:extLst>
      <p:ext uri="{BB962C8B-B14F-4D97-AF65-F5344CB8AC3E}">
        <p14:creationId xmlns:p14="http://schemas.microsoft.com/office/powerpoint/2010/main" val="156098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5</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5993230" y="1154361"/>
            <a:ext cx="5708600" cy="4549277"/>
          </a:xfrm>
          <a:prstGeom prst="rect">
            <a:avLst/>
          </a:prstGeom>
          <a:solidFill>
            <a:srgbClr val="E4EAF2">
              <a:alpha val="50000"/>
            </a:srgbClr>
          </a:solidFill>
        </p:spPr>
        <p:txBody>
          <a:bodyPr wrap="square" lIns="288000" tIns="180000" rIns="288000" bIns="180000" rtlCol="0">
            <a:spAutoFit/>
          </a:bodyPr>
          <a:lstStyle/>
          <a:p>
            <a:pPr marL="285750" marR="0" lvl="0" indent="-285750" algn="just" defTabSz="457200" rtl="0" eaLnBrk="1" fontAlgn="auto" latinLnBrk="0" hangingPunct="1">
              <a:spcBef>
                <a:spcPct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This allows you access materials without the need to submit a support request</a:t>
            </a:r>
          </a:p>
          <a:p>
            <a:pPr marL="285750" marR="0" lvl="0" indent="-285750" algn="just" defTabSz="4572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SELF CHECKOUT</a:t>
            </a:r>
          </a:p>
          <a:p>
            <a:pPr marL="285750" marR="0" lvl="0" indent="-285750" algn="just" defTabSz="457200" rtl="0" eaLnBrk="1" fontAlgn="auto" latinLnBrk="0" hangingPunct="1">
              <a:spcBef>
                <a:spcPct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Now linked under the “Libraries” tab within the Warehouse</a:t>
            </a:r>
          </a:p>
        </p:txBody>
      </p:sp>
      <p:sp>
        <p:nvSpPr>
          <p:cNvPr id="9" name="TextBox 8">
            <a:extLst>
              <a:ext uri="{FF2B5EF4-FFF2-40B4-BE49-F238E27FC236}">
                <a16:creationId xmlns:a16="http://schemas.microsoft.com/office/drawing/2014/main" id="{B73751AA-C777-4BA3-AB13-F5CE0614C708}"/>
              </a:ext>
            </a:extLst>
          </p:cNvPr>
          <p:cNvSpPr txBox="1"/>
          <p:nvPr/>
        </p:nvSpPr>
        <p:spPr>
          <a:xfrm>
            <a:off x="0" y="21022"/>
            <a:ext cx="5708600"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Marketing Download Site</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pic>
        <p:nvPicPr>
          <p:cNvPr id="1026" name="Picture 2" descr="image">
            <a:extLst>
              <a:ext uri="{FF2B5EF4-FFF2-40B4-BE49-F238E27FC236}">
                <a16:creationId xmlns:a16="http://schemas.microsoft.com/office/drawing/2014/main" id="{0E037805-7264-4B37-972F-F59D9FD0C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45" y="1221229"/>
            <a:ext cx="4415540" cy="4415540"/>
          </a:xfrm>
          <a:prstGeom prst="rect">
            <a:avLst/>
          </a:prstGeom>
          <a:noFill/>
          <a:ln>
            <a:solidFill>
              <a:srgbClr val="09426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36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BB5006B9-72CB-43E0-AF5A-41DD4E07846F}"/>
              </a:ext>
            </a:extLst>
          </p:cNvPr>
          <p:cNvPicPr>
            <a:picLocks noChangeAspect="1"/>
          </p:cNvPicPr>
          <p:nvPr/>
        </p:nvPicPr>
        <p:blipFill rotWithShape="1">
          <a:blip r:embed="rId3">
            <a:extLst>
              <a:ext uri="{28A0092B-C50C-407E-A947-70E740481C1C}">
                <a14:useLocalDpi xmlns:a14="http://schemas.microsoft.com/office/drawing/2010/main" val="0"/>
              </a:ext>
            </a:extLst>
          </a:blip>
          <a:srcRect l="54054" t="34070" r="3220"/>
          <a:stretch/>
        </p:blipFill>
        <p:spPr>
          <a:xfrm>
            <a:off x="3017885" y="388747"/>
            <a:ext cx="6156230" cy="6079050"/>
          </a:xfrm>
          <a:prstGeom prst="rect">
            <a:avLst/>
          </a:prstGeom>
        </p:spPr>
      </p:pic>
      <p:sp>
        <p:nvSpPr>
          <p:cNvPr id="9" name="TextBox 8">
            <a:extLst>
              <a:ext uri="{FF2B5EF4-FFF2-40B4-BE49-F238E27FC236}">
                <a16:creationId xmlns:a16="http://schemas.microsoft.com/office/drawing/2014/main" id="{674FA99C-224C-4199-ADA7-5CF571FCEDC4}"/>
              </a:ext>
            </a:extLst>
          </p:cNvPr>
          <p:cNvSpPr txBox="1"/>
          <p:nvPr/>
        </p:nvSpPr>
        <p:spPr>
          <a:xfrm>
            <a:off x="4342107" y="2323184"/>
            <a:ext cx="3507785" cy="2210175"/>
          </a:xfrm>
          <a:prstGeom prst="rect">
            <a:avLst/>
          </a:prstGeom>
          <a:solidFill>
            <a:schemeClr val="bg1">
              <a:alpha val="64000"/>
            </a:schemeClr>
          </a:solidFill>
        </p:spPr>
        <p:txBody>
          <a:bodyPr wrap="square" lIns="288000" tIns="180000" rIns="288000" bIns="180000" rtlCol="0">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Thank you!</a:t>
            </a:r>
          </a:p>
        </p:txBody>
      </p:sp>
    </p:spTree>
    <p:extLst>
      <p:ext uri="{BB962C8B-B14F-4D97-AF65-F5344CB8AC3E}">
        <p14:creationId xmlns:p14="http://schemas.microsoft.com/office/powerpoint/2010/main" val="420887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6</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345913" y="650110"/>
            <a:ext cx="11413056" cy="5534162"/>
          </a:xfrm>
          <a:prstGeom prst="rect">
            <a:avLst/>
          </a:prstGeom>
          <a:solidFill>
            <a:srgbClr val="E4EAF2">
              <a:alpha val="50000"/>
            </a:srgbClr>
          </a:solidFill>
        </p:spPr>
        <p:txBody>
          <a:bodyPr wrap="square" lIns="288000" tIns="180000" rIns="288000" bIns="180000" rtlCol="0">
            <a:spAutoFit/>
          </a:bodyPr>
          <a:lstStyle/>
          <a:p>
            <a:pPr marR="0" lvl="0" defTabSz="457200" rtl="0" eaLnBrk="1" fontAlgn="auto" latinLnBrk="0" hangingPunct="1">
              <a:lnSpc>
                <a:spcPct val="150000"/>
              </a:lnSpc>
              <a:spcBef>
                <a:spcPct val="0"/>
              </a:spcBef>
              <a:spcAft>
                <a:spcPts val="0"/>
              </a:spcAft>
              <a:buClrTx/>
              <a:buSzTx/>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Has the following:</a:t>
            </a:r>
          </a:p>
          <a:p>
            <a:pPr marL="1073150" lvl="1" indent="-615950" defTabSz="457200">
              <a:spcBef>
                <a:spcPct val="0"/>
              </a:spcBef>
              <a:buFont typeface="+mj-lt"/>
              <a:buAutoNum type="arabicPeriod"/>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Copies of our marketing one-pagers – these are for digital use only</a:t>
            </a:r>
          </a:p>
          <a:p>
            <a:pPr marL="1073150" lvl="1" indent="-615950" defTabSz="457200">
              <a:spcBef>
                <a:spcPct val="0"/>
              </a:spcBef>
              <a:buFont typeface="+mj-lt"/>
              <a:buAutoNum type="arabicPeriod"/>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Branded images – broken down into platform</a:t>
            </a:r>
          </a:p>
          <a:p>
            <a:pPr marL="1073150" lvl="1" indent="-615950" defTabSz="457200">
              <a:spcBef>
                <a:spcPct val="0"/>
              </a:spcBef>
              <a:buFont typeface="+mj-lt"/>
              <a:buAutoNum type="arabicPeriod"/>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Presentations – contains PowerPoint templates</a:t>
            </a:r>
          </a:p>
          <a:p>
            <a:pPr marL="1073150" lvl="1" indent="-615950" defTabSz="457200">
              <a:spcBef>
                <a:spcPct val="0"/>
              </a:spcBef>
              <a:buFont typeface="+mj-lt"/>
              <a:buAutoNum type="arabicPeriod"/>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Videos – can download our videos from here</a:t>
            </a:r>
          </a:p>
          <a:p>
            <a:pPr marL="1073150" lvl="1" indent="-615950" defTabSz="457200">
              <a:spcBef>
                <a:spcPct val="0"/>
              </a:spcBef>
              <a:buFont typeface="+mj-lt"/>
              <a:buAutoNum type="arabicPeriod"/>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Advertising – current advertising templates – review before support request</a:t>
            </a:r>
          </a:p>
          <a:p>
            <a:pPr marL="1073150" lvl="1" indent="-615950" defTabSz="457200">
              <a:spcBef>
                <a:spcPct val="0"/>
              </a:spcBef>
              <a:buFont typeface="+mj-lt"/>
              <a:buAutoNum type="arabicPeriod"/>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Will be adding to this over time – expect more material and features</a:t>
            </a:r>
          </a:p>
        </p:txBody>
      </p:sp>
      <p:sp>
        <p:nvSpPr>
          <p:cNvPr id="9" name="TextBox 8">
            <a:extLst>
              <a:ext uri="{FF2B5EF4-FFF2-40B4-BE49-F238E27FC236}">
                <a16:creationId xmlns:a16="http://schemas.microsoft.com/office/drawing/2014/main" id="{B73751AA-C777-4BA3-AB13-F5CE0614C708}"/>
              </a:ext>
            </a:extLst>
          </p:cNvPr>
          <p:cNvSpPr txBox="1"/>
          <p:nvPr/>
        </p:nvSpPr>
        <p:spPr>
          <a:xfrm>
            <a:off x="0" y="21022"/>
            <a:ext cx="5708600"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Marketing Download Site</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06185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7</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606490" y="783614"/>
            <a:ext cx="10992569" cy="5290772"/>
          </a:xfrm>
          <a:prstGeom prst="rect">
            <a:avLst/>
          </a:prstGeom>
          <a:noFill/>
        </p:spPr>
        <p:txBody>
          <a:bodyPr wrap="square" lIns="288000" tIns="180000" rIns="288000" bIns="180000" rtlCol="0" anchor="ctr">
            <a:noAutofit/>
          </a:bodyPr>
          <a:lstStyle/>
          <a:p>
            <a:pPr marL="285750" marR="0" lvl="0" indent="-285750" algn="just"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Great feedback – thank you all for that</a:t>
            </a:r>
          </a:p>
          <a:p>
            <a:pPr marL="285750" marR="0" lvl="0" indent="-285750" algn="just"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Just the start, we envision even better things to come</a:t>
            </a:r>
          </a:p>
          <a:p>
            <a:pPr marL="285750" marR="0" lvl="0" indent="-285750" algn="just"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Analytic data is just starting to roll in – page views up 12%</a:t>
            </a:r>
          </a:p>
          <a:p>
            <a:pPr marL="285750" marR="0" lvl="0" indent="-285750" algn="just" defTabSz="457200" rtl="0" eaLnBrk="1" fontAlgn="auto" latinLnBrk="0" hangingPunct="1">
              <a:spcBef>
                <a:spcPct val="0"/>
              </a:spcBef>
              <a:spcAft>
                <a:spcPts val="600"/>
              </a:spcAft>
              <a:buClrTx/>
              <a:buSzTx/>
              <a:buFont typeface="Arial" panose="020B0604020202020204" pitchFamily="34" charset="0"/>
              <a:buChar char="•"/>
              <a:tabLst/>
              <a:defRPr/>
            </a:pPr>
            <a:r>
              <a:rPr lang="en-US" sz="4000" b="1" dirty="0">
                <a:ln w="3175" cmpd="sng">
                  <a:noFill/>
                </a:ln>
                <a:solidFill>
                  <a:srgbClr val="09426A"/>
                </a:solidFill>
                <a:latin typeface="Arimo" panose="020B0604020202020204" pitchFamily="34" charset="0"/>
                <a:ea typeface="Arimo" panose="020B0604020202020204" pitchFamily="34" charset="0"/>
                <a:cs typeface="Arimo" panose="020B0604020202020204" pitchFamily="34" charset="0"/>
              </a:rPr>
              <a:t>H</a:t>
            </a:r>
            <a:r>
              <a:rPr kumimoji="0" lang="en-US" sz="4000" b="1" i="0" u="none" strike="noStrike" kern="1200" cap="none" spc="0" normalizeH="0" baseline="0" noProof="0" dirty="0" err="1">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ave</a:t>
            </a:r>
            <a:r>
              <a:rPr kumimoji="0" lang="en-US" sz="40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 noticed an increase in contact form submissions – both Head Office and zee pages</a:t>
            </a:r>
          </a:p>
        </p:txBody>
      </p:sp>
      <p:sp>
        <p:nvSpPr>
          <p:cNvPr id="9" name="TextBox 8">
            <a:extLst>
              <a:ext uri="{FF2B5EF4-FFF2-40B4-BE49-F238E27FC236}">
                <a16:creationId xmlns:a16="http://schemas.microsoft.com/office/drawing/2014/main" id="{B73751AA-C777-4BA3-AB13-F5CE0614C708}"/>
              </a:ext>
            </a:extLst>
          </p:cNvPr>
          <p:cNvSpPr txBox="1"/>
          <p:nvPr/>
        </p:nvSpPr>
        <p:spPr>
          <a:xfrm>
            <a:off x="18142" y="0"/>
            <a:ext cx="4116457"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New Website</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40684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8</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214604" y="783614"/>
            <a:ext cx="11384455" cy="5290772"/>
          </a:xfrm>
          <a:prstGeom prst="rect">
            <a:avLst/>
          </a:prstGeom>
          <a:noFill/>
        </p:spPr>
        <p:txBody>
          <a:bodyPr wrap="square" lIns="288000" tIns="180000" rIns="288000" bIns="180000" rtlCol="0" anchor="ctr">
            <a:noAutofit/>
          </a:bodyPr>
          <a:lstStyle/>
          <a:p>
            <a:pPr marL="285750" marR="0" lvl="0" indent="-285750" algn="just"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New splash page features:</a:t>
            </a:r>
          </a:p>
          <a:p>
            <a:pPr marL="742950" lvl="1" indent="-285750" algn="just" defTabSz="457200">
              <a:spcBef>
                <a:spcPct val="0"/>
              </a:spcBef>
              <a:spcAft>
                <a:spcPts val="600"/>
              </a:spcAft>
              <a:buFont typeface="Arimo" panose="020B0604020202020204" pitchFamily="34" charset="0"/>
              <a:buChar char="▫"/>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Better organization of essential content – easier for the user to find exactly what they need while still providing relationship capital by promoting others, community involvement, etc.</a:t>
            </a:r>
          </a:p>
          <a:p>
            <a:pPr marL="742950" lvl="1" indent="-285750" algn="just" defTabSz="457200">
              <a:spcBef>
                <a:spcPct val="0"/>
              </a:spcBef>
              <a:spcAft>
                <a:spcPts val="600"/>
              </a:spcAft>
              <a:buFont typeface="Arimo" panose="020B0604020202020204" pitchFamily="34" charset="0"/>
              <a:buChar char="▫"/>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Looks and feels more like a standalone website than old pages – captures traffic, doesn’t encourage users to navigate to other areas of the website as easily</a:t>
            </a:r>
          </a:p>
          <a:p>
            <a:pPr marL="285750" marR="0" lvl="0" indent="-285750" algn="just" defTabSz="457200" rtl="0" eaLnBrk="1" fontAlgn="auto" latinLnBrk="0" hangingPunct="1">
              <a:spcBef>
                <a:spcPct val="0"/>
              </a:spcBef>
              <a:spcAft>
                <a:spcPts val="600"/>
              </a:spcAft>
              <a:buClrTx/>
              <a:buSzTx/>
              <a:buFont typeface="Arial" panose="020B0604020202020204" pitchFamily="34" charset="0"/>
              <a:buChar char="•"/>
              <a:tabLst/>
              <a:defRPr/>
            </a:pPr>
            <a:r>
              <a:rPr kumimoji="0" lang="en-US" sz="32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Overall, we feel the aesthetic is much more representative of our brand</a:t>
            </a:r>
          </a:p>
        </p:txBody>
      </p:sp>
      <p:sp>
        <p:nvSpPr>
          <p:cNvPr id="9" name="TextBox 8">
            <a:extLst>
              <a:ext uri="{FF2B5EF4-FFF2-40B4-BE49-F238E27FC236}">
                <a16:creationId xmlns:a16="http://schemas.microsoft.com/office/drawing/2014/main" id="{B73751AA-C777-4BA3-AB13-F5CE0614C708}"/>
              </a:ext>
            </a:extLst>
          </p:cNvPr>
          <p:cNvSpPr txBox="1"/>
          <p:nvPr/>
        </p:nvSpPr>
        <p:spPr>
          <a:xfrm>
            <a:off x="18142" y="0"/>
            <a:ext cx="4116457" cy="584775"/>
          </a:xfrm>
          <a:prstGeom prst="rect">
            <a:avLst/>
          </a:prstGeom>
          <a:noFill/>
        </p:spPr>
        <p:txBody>
          <a:bodyPr wrap="square" rtlCol="0">
            <a:spAutoFit/>
          </a:bodyPr>
          <a:lstStyle/>
          <a:p>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New Website</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76315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monitor, sign&#10;&#10;Description automatically generated">
            <a:extLst>
              <a:ext uri="{FF2B5EF4-FFF2-40B4-BE49-F238E27FC236}">
                <a16:creationId xmlns:a16="http://schemas.microsoft.com/office/drawing/2014/main" id="{7D25A0E6-6838-4B36-8F9C-E85EBF772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2" y="6198443"/>
            <a:ext cx="655542" cy="652055"/>
          </a:xfrm>
          <a:prstGeom prst="rect">
            <a:avLst/>
          </a:prstGeom>
        </p:spPr>
      </p:pic>
      <p:sp>
        <p:nvSpPr>
          <p:cNvPr id="20" name="Slide Number Placeholder 4">
            <a:extLst>
              <a:ext uri="{FF2B5EF4-FFF2-40B4-BE49-F238E27FC236}">
                <a16:creationId xmlns:a16="http://schemas.microsoft.com/office/drawing/2014/main" id="{388B9B62-CB77-47AD-BC62-A747D1622844}"/>
              </a:ext>
            </a:extLst>
          </p:cNvPr>
          <p:cNvSpPr>
            <a:spLocks noGrp="1"/>
          </p:cNvSpPr>
          <p:nvPr>
            <p:ph type="sldNum" sz="quarter" idx="12"/>
          </p:nvPr>
        </p:nvSpPr>
        <p:spPr>
          <a:xfrm>
            <a:off x="9126682" y="6499908"/>
            <a:ext cx="2743200" cy="230832"/>
          </a:xfrm>
          <a:noFill/>
        </p:spPr>
        <p:txBody>
          <a:bodyPr wrap="square" rtlCol="0">
            <a:spAutoFit/>
          </a:bodyPr>
          <a:lstStyle>
            <a:lvl1pPr algn="r">
              <a:defRPr lang="en-CA" sz="900" smtClean="0">
                <a:solidFill>
                  <a:schemeClr val="bg1">
                    <a:lumMod val="75000"/>
                  </a:schemeClr>
                </a:solidFill>
                <a:latin typeface="+mj-lt"/>
              </a:defRPr>
            </a:lvl1pPr>
          </a:lstStyle>
          <a:p>
            <a:r>
              <a:rPr lang="en-CA" dirty="0"/>
              <a:t>Schooley Mitchell  </a:t>
            </a:r>
            <a:fld id="{6B86D978-546B-4FD5-A417-D8BD609AD51A}" type="slidenum">
              <a:rPr smtClean="0"/>
              <a:pPr/>
              <a:t>9</a:t>
            </a:fld>
            <a:endParaRPr dirty="0"/>
          </a:p>
        </p:txBody>
      </p:sp>
      <p:sp>
        <p:nvSpPr>
          <p:cNvPr id="6" name="Half Frame 5">
            <a:extLst>
              <a:ext uri="{FF2B5EF4-FFF2-40B4-BE49-F238E27FC236}">
                <a16:creationId xmlns:a16="http://schemas.microsoft.com/office/drawing/2014/main" id="{E56EB11F-B1CA-49BD-9D86-73C0118FF9C5}"/>
              </a:ext>
            </a:extLst>
          </p:cNvPr>
          <p:cNvSpPr/>
          <p:nvPr/>
        </p:nvSpPr>
        <p:spPr>
          <a:xfrm rot="5400000">
            <a:off x="11599059" y="105447"/>
            <a:ext cx="487681" cy="487681"/>
          </a:xfrm>
          <a:prstGeom prst="halfFrame">
            <a:avLst>
              <a:gd name="adj1" fmla="val 16539"/>
              <a:gd name="adj2" fmla="val 14759"/>
            </a:avLst>
          </a:prstGeom>
          <a:solidFill>
            <a:srgbClr val="00964D"/>
          </a:solidFill>
          <a:ln>
            <a:solidFill>
              <a:srgbClr val="009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FF0D325D-420F-4225-A2A7-ECA9D3A4FA23}"/>
              </a:ext>
            </a:extLst>
          </p:cNvPr>
          <p:cNvSpPr txBox="1"/>
          <p:nvPr/>
        </p:nvSpPr>
        <p:spPr>
          <a:xfrm>
            <a:off x="673684" y="6370581"/>
            <a:ext cx="1959191" cy="307777"/>
          </a:xfrm>
          <a:prstGeom prst="rect">
            <a:avLst/>
          </a:prstGeom>
          <a:noFill/>
        </p:spPr>
        <p:txBody>
          <a:bodyPr wrap="none" rtlCol="0">
            <a:spAutoFit/>
          </a:bodyPr>
          <a:lstStyle/>
          <a:p>
            <a:r>
              <a:rPr lang="en-US"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rPr>
              <a:t>Ready…Set…GROW!</a:t>
            </a:r>
            <a:endParaRPr lang="en-CA" sz="1400" dirty="0">
              <a:solidFill>
                <a:srgbClr val="09426A">
                  <a:alpha val="50000"/>
                </a:srgbClr>
              </a:solidFill>
              <a:latin typeface="Arimo" panose="020B0604020202020204" pitchFamily="34" charset="0"/>
              <a:ea typeface="Arimo" panose="020B0604020202020204" pitchFamily="34" charset="0"/>
              <a:cs typeface="Arimo" panose="020B0604020202020204" pitchFamily="34" charset="0"/>
            </a:endParaRPr>
          </a:p>
        </p:txBody>
      </p:sp>
      <p:pic>
        <p:nvPicPr>
          <p:cNvPr id="3" name="Picture 2" descr="A picture containing text, sign, vector graphics&#10;&#10;Description automatically generated">
            <a:extLst>
              <a:ext uri="{FF2B5EF4-FFF2-40B4-BE49-F238E27FC236}">
                <a16:creationId xmlns:a16="http://schemas.microsoft.com/office/drawing/2014/main" id="{A529D79B-BC21-4C59-8C17-7A00D56B0326}"/>
              </a:ext>
            </a:extLst>
          </p:cNvPr>
          <p:cNvPicPr>
            <a:picLocks noChangeAspect="1"/>
          </p:cNvPicPr>
          <p:nvPr/>
        </p:nvPicPr>
        <p:blipFill rotWithShape="1">
          <a:blip r:embed="rId3">
            <a:alphaModFix amt="4000"/>
            <a:extLst>
              <a:ext uri="{28A0092B-C50C-407E-A947-70E740481C1C}">
                <a14:useLocalDpi xmlns:a14="http://schemas.microsoft.com/office/drawing/2010/main" val="0"/>
              </a:ext>
            </a:extLst>
          </a:blip>
          <a:srcRect l="15264" r="11767" b="2879"/>
          <a:stretch/>
        </p:blipFill>
        <p:spPr>
          <a:xfrm>
            <a:off x="0" y="580213"/>
            <a:ext cx="6096000" cy="6270285"/>
          </a:xfrm>
          <a:prstGeom prst="rect">
            <a:avLst/>
          </a:prstGeom>
        </p:spPr>
      </p:pic>
      <p:sp>
        <p:nvSpPr>
          <p:cNvPr id="11" name="TextBox 10">
            <a:extLst>
              <a:ext uri="{FF2B5EF4-FFF2-40B4-BE49-F238E27FC236}">
                <a16:creationId xmlns:a16="http://schemas.microsoft.com/office/drawing/2014/main" id="{6B026C72-047B-4A75-BA3D-FD8225946FE2}"/>
              </a:ext>
            </a:extLst>
          </p:cNvPr>
          <p:cNvSpPr txBox="1"/>
          <p:nvPr/>
        </p:nvSpPr>
        <p:spPr>
          <a:xfrm>
            <a:off x="159964" y="1290524"/>
            <a:ext cx="12024049" cy="2322443"/>
          </a:xfrm>
          <a:prstGeom prst="rect">
            <a:avLst/>
          </a:prstGeom>
          <a:noFill/>
        </p:spPr>
        <p:txBody>
          <a:bodyPr wrap="square" lIns="288000" tIns="180000" rIns="288000" bIns="180000" rtlCol="0" anchor="ctr">
            <a:noAutofit/>
          </a:bodyPr>
          <a:lstStyle/>
          <a:p>
            <a:pPr marL="285750" marR="0" lvl="0" indent="-285750" algn="just" defTabSz="457200" rtl="0" eaLnBrk="1" fontAlgn="auto" latinLnBrk="0" hangingPunct="1">
              <a:spcBef>
                <a:spcPct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May have noticed a change in the frequency and type of posts to our corporate channels</a:t>
            </a:r>
          </a:p>
          <a:p>
            <a:pPr marL="285750" marR="0" lvl="0" indent="-285750" algn="just" defTabSz="457200" rtl="0" eaLnBrk="1" fontAlgn="auto" latinLnBrk="0" hangingPunct="1">
              <a:spcBef>
                <a:spcPct val="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endParaRPr>
          </a:p>
          <a:p>
            <a:pPr marL="285750" marR="0" lvl="0" indent="-285750" algn="just" defTabSz="457200" rtl="0" eaLnBrk="1" fontAlgn="auto" latinLnBrk="0" hangingPunct="1">
              <a:spcBef>
                <a:spcPct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Dedicated content for each channel, cohesive</a:t>
            </a:r>
          </a:p>
          <a:p>
            <a:pPr marL="285750" marR="0" lvl="0" indent="-285750" algn="just" defTabSz="457200" rtl="0" eaLnBrk="1" fontAlgn="auto" latinLnBrk="0" hangingPunct="1">
              <a:spcBef>
                <a:spcPct val="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endParaRPr>
          </a:p>
          <a:p>
            <a:pPr marL="285750" marR="0" lvl="0" indent="-285750" algn="just" defTabSz="457200" rtl="0" eaLnBrk="1" fontAlgn="auto" latinLnBrk="0" hangingPunct="1">
              <a:spcBef>
                <a:spcPct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w="3175" cmpd="sng">
                  <a:noFill/>
                </a:ln>
                <a:solidFill>
                  <a:srgbClr val="09426A"/>
                </a:solidFill>
                <a:effectLst/>
                <a:uLnTx/>
                <a:uFillTx/>
                <a:latin typeface="Arimo" panose="020B0604020202020204" pitchFamily="34" charset="0"/>
                <a:ea typeface="Arimo" panose="020B0604020202020204" pitchFamily="34" charset="0"/>
                <a:cs typeface="Arimo" panose="020B0604020202020204" pitchFamily="34" charset="0"/>
              </a:rPr>
              <a:t>Still a work in progress and will continue to evolve</a:t>
            </a:r>
          </a:p>
        </p:txBody>
      </p:sp>
      <p:sp>
        <p:nvSpPr>
          <p:cNvPr id="9" name="TextBox 8">
            <a:extLst>
              <a:ext uri="{FF2B5EF4-FFF2-40B4-BE49-F238E27FC236}">
                <a16:creationId xmlns:a16="http://schemas.microsoft.com/office/drawing/2014/main" id="{B73751AA-C777-4BA3-AB13-F5CE0614C708}"/>
              </a:ext>
            </a:extLst>
          </p:cNvPr>
          <p:cNvSpPr txBox="1"/>
          <p:nvPr/>
        </p:nvSpPr>
        <p:spPr>
          <a:xfrm>
            <a:off x="-288414" y="-4562"/>
            <a:ext cx="6672828" cy="584775"/>
          </a:xfrm>
          <a:prstGeom prst="rect">
            <a:avLst/>
          </a:prstGeom>
          <a:noFill/>
        </p:spPr>
        <p:txBody>
          <a:bodyPr wrap="square" rtlCol="0">
            <a:spAutoFit/>
          </a:bodyPr>
          <a:lstStyle/>
          <a:p>
            <a:pPr algn="ctr"/>
            <a:r>
              <a:rPr lang="en-US" sz="3200" b="1" dirty="0">
                <a:solidFill>
                  <a:srgbClr val="09426A"/>
                </a:solidFill>
                <a:latin typeface="Arimo" panose="020B0604020202020204" pitchFamily="34" charset="0"/>
                <a:ea typeface="Arimo" panose="020B0604020202020204" pitchFamily="34" charset="0"/>
                <a:cs typeface="Arimo" panose="020B0604020202020204" pitchFamily="34" charset="0"/>
              </a:rPr>
              <a:t>New Corporate Social Strategy</a:t>
            </a:r>
            <a:endParaRPr lang="en-CA" sz="3200" b="1" dirty="0">
              <a:solidFill>
                <a:srgbClr val="09426A"/>
              </a:solidFill>
              <a:latin typeface="Arimo" panose="020B0604020202020204" pitchFamily="34" charset="0"/>
              <a:ea typeface="Arimo" panose="020B0604020202020204" pitchFamily="34" charset="0"/>
              <a:cs typeface="Arimo" panose="020B0604020202020204" pitchFamily="34" charset="0"/>
            </a:endParaRPr>
          </a:p>
        </p:txBody>
      </p:sp>
      <p:pic>
        <p:nvPicPr>
          <p:cNvPr id="8" name="Picture 7" descr="Graphical user interface&#10;&#10;Description automatically generated">
            <a:extLst>
              <a:ext uri="{FF2B5EF4-FFF2-40B4-BE49-F238E27FC236}">
                <a16:creationId xmlns:a16="http://schemas.microsoft.com/office/drawing/2014/main" id="{7CB6F5C5-36B8-4DFE-9380-8B7F3115AB1A}"/>
              </a:ext>
            </a:extLst>
          </p:cNvPr>
          <p:cNvPicPr>
            <a:picLocks noChangeAspect="1"/>
          </p:cNvPicPr>
          <p:nvPr/>
        </p:nvPicPr>
        <p:blipFill rotWithShape="1">
          <a:blip r:embed="rId4">
            <a:extLst>
              <a:ext uri="{28A0092B-C50C-407E-A947-70E740481C1C}">
                <a14:useLocalDpi xmlns:a14="http://schemas.microsoft.com/office/drawing/2010/main" val="0"/>
              </a:ext>
            </a:extLst>
          </a:blip>
          <a:srcRect b="10229"/>
          <a:stretch/>
        </p:blipFill>
        <p:spPr>
          <a:xfrm>
            <a:off x="5209928" y="4406254"/>
            <a:ext cx="1772144" cy="1801266"/>
          </a:xfrm>
          <a:prstGeom prst="rect">
            <a:avLst/>
          </a:prstGeom>
          <a:ln>
            <a:solidFill>
              <a:srgbClr val="09426A"/>
            </a:solidFill>
          </a:ln>
        </p:spPr>
      </p:pic>
      <p:pic>
        <p:nvPicPr>
          <p:cNvPr id="15" name="Picture 14" descr="Graphical user interface, application&#10;&#10;Description automatically generated">
            <a:extLst>
              <a:ext uri="{FF2B5EF4-FFF2-40B4-BE49-F238E27FC236}">
                <a16:creationId xmlns:a16="http://schemas.microsoft.com/office/drawing/2014/main" id="{649ADA95-6C53-4239-A256-342B9ADAC5B9}"/>
              </a:ext>
            </a:extLst>
          </p:cNvPr>
          <p:cNvPicPr>
            <a:picLocks noChangeAspect="1"/>
          </p:cNvPicPr>
          <p:nvPr/>
        </p:nvPicPr>
        <p:blipFill rotWithShape="1">
          <a:blip r:embed="rId5">
            <a:extLst>
              <a:ext uri="{28A0092B-C50C-407E-A947-70E740481C1C}">
                <a14:useLocalDpi xmlns:a14="http://schemas.microsoft.com/office/drawing/2010/main" val="0"/>
              </a:ext>
            </a:extLst>
          </a:blip>
          <a:srcRect b="5978"/>
          <a:stretch/>
        </p:blipFill>
        <p:spPr>
          <a:xfrm>
            <a:off x="2152862" y="4406254"/>
            <a:ext cx="1959191" cy="1801266"/>
          </a:xfrm>
          <a:prstGeom prst="rect">
            <a:avLst/>
          </a:prstGeom>
          <a:ln>
            <a:solidFill>
              <a:srgbClr val="09426A"/>
            </a:solidFill>
          </a:ln>
        </p:spPr>
      </p:pic>
      <p:pic>
        <p:nvPicPr>
          <p:cNvPr id="17" name="Picture 16" descr="Graphical user interface, diagram&#10;&#10;Description automatically generated">
            <a:extLst>
              <a:ext uri="{FF2B5EF4-FFF2-40B4-BE49-F238E27FC236}">
                <a16:creationId xmlns:a16="http://schemas.microsoft.com/office/drawing/2014/main" id="{F1E095D0-F1A9-473B-BCFC-9A841DE66A96}"/>
              </a:ext>
            </a:extLst>
          </p:cNvPr>
          <p:cNvPicPr>
            <a:picLocks noChangeAspect="1"/>
          </p:cNvPicPr>
          <p:nvPr/>
        </p:nvPicPr>
        <p:blipFill rotWithShape="1">
          <a:blip r:embed="rId6">
            <a:extLst>
              <a:ext uri="{28A0092B-C50C-407E-A947-70E740481C1C}">
                <a14:useLocalDpi xmlns:a14="http://schemas.microsoft.com/office/drawing/2010/main" val="0"/>
              </a:ext>
            </a:extLst>
          </a:blip>
          <a:srcRect b="5520"/>
          <a:stretch/>
        </p:blipFill>
        <p:spPr>
          <a:xfrm>
            <a:off x="8079946" y="4406254"/>
            <a:ext cx="1812917" cy="1801267"/>
          </a:xfrm>
          <a:prstGeom prst="rect">
            <a:avLst/>
          </a:prstGeom>
          <a:ln>
            <a:solidFill>
              <a:srgbClr val="09426A"/>
            </a:solidFill>
          </a:ln>
        </p:spPr>
      </p:pic>
    </p:spTree>
    <p:extLst>
      <p:ext uri="{BB962C8B-B14F-4D97-AF65-F5344CB8AC3E}">
        <p14:creationId xmlns:p14="http://schemas.microsoft.com/office/powerpoint/2010/main" val="1740342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246A5203264940816A781B4EBC6F62" ma:contentTypeVersion="12" ma:contentTypeDescription="Create a new document." ma:contentTypeScope="" ma:versionID="e4a8237ddf4ea65927701be39a5afda5">
  <xsd:schema xmlns:xsd="http://www.w3.org/2001/XMLSchema" xmlns:xs="http://www.w3.org/2001/XMLSchema" xmlns:p="http://schemas.microsoft.com/office/2006/metadata/properties" xmlns:ns2="1c305419-79f3-4b7b-befa-b522633753bc" xmlns:ns3="5abbfa0e-3220-40d1-9e41-246694556962" targetNamespace="http://schemas.microsoft.com/office/2006/metadata/properties" ma:root="true" ma:fieldsID="3d96955548c142f11b2effa6e1941314" ns2:_="" ns3:_="">
    <xsd:import namespace="1c305419-79f3-4b7b-befa-b522633753bc"/>
    <xsd:import namespace="5abbfa0e-3220-40d1-9e41-2466945569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05419-79f3-4b7b-befa-b52263375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bbfa0e-3220-40d1-9e41-24669455696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8A6771-F047-4F71-A0C4-51643F26DC11}">
  <ds:schemaRefs>
    <ds:schemaRef ds:uri="http://purl.org/dc/elements/1.1/"/>
    <ds:schemaRef ds:uri="http://schemas.openxmlformats.org/package/2006/metadata/core-properties"/>
    <ds:schemaRef ds:uri="http://purl.org/dc/terms/"/>
    <ds:schemaRef ds:uri="http://schemas.microsoft.com/office/2006/metadata/properties"/>
    <ds:schemaRef ds:uri="http://schemas.microsoft.com/office/2006/documentManagement/types"/>
    <ds:schemaRef ds:uri="1c305419-79f3-4b7b-befa-b522633753bc"/>
    <ds:schemaRef ds:uri="http://www.w3.org/XML/1998/namespace"/>
    <ds:schemaRef ds:uri="http://schemas.microsoft.com/office/infopath/2007/PartnerControls"/>
    <ds:schemaRef ds:uri="5abbfa0e-3220-40d1-9e41-246694556962"/>
    <ds:schemaRef ds:uri="http://purl.org/dc/dcmitype/"/>
  </ds:schemaRefs>
</ds:datastoreItem>
</file>

<file path=customXml/itemProps2.xml><?xml version="1.0" encoding="utf-8"?>
<ds:datastoreItem xmlns:ds="http://schemas.openxmlformats.org/officeDocument/2006/customXml" ds:itemID="{001CAE7A-6682-414A-9768-B88645A8E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05419-79f3-4b7b-befa-b522633753bc"/>
    <ds:schemaRef ds:uri="5abbfa0e-3220-40d1-9e41-246694556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CB92A2-FD14-4E42-9678-0AEB32BE50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1426</TotalTime>
  <Words>3262</Words>
  <Application>Microsoft Office PowerPoint</Application>
  <PresentationFormat>Widescreen</PresentationFormat>
  <Paragraphs>357</Paragraphs>
  <Slides>50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Arimo</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Eóin Fay</dc:creator>
  <cp:lastModifiedBy>Eóin Fay</cp:lastModifiedBy>
  <cp:revision>10</cp:revision>
  <cp:lastPrinted>2021-11-08T21:55:42Z</cp:lastPrinted>
  <dcterms:created xsi:type="dcterms:W3CDTF">2021-09-29T13:57:23Z</dcterms:created>
  <dcterms:modified xsi:type="dcterms:W3CDTF">2021-11-09T14:10:13Z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0x010100C3246A5203264940816A781B4EBC6F62</vt:lpwstr>
  </property>
</Properties>
</file>