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5" r:id="rId6"/>
    <p:sldId id="278" r:id="rId7"/>
    <p:sldId id="307" r:id="rId8"/>
    <p:sldId id="306" r:id="rId9"/>
    <p:sldId id="292" r:id="rId10"/>
    <p:sldId id="304" r:id="rId11"/>
    <p:sldId id="305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9"/>
    <a:srgbClr val="E4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DC996-E174-424C-8FDD-70CE96B5A5E8}" v="46" dt="2021-11-09T14:40:39.492"/>
    <p1510:client id="{862D975C-1E6A-4DE7-80D4-DB7813AB3388}" v="3" dt="2021-11-05T19:04:37.580"/>
    <p1510:client id="{88A9EE5B-897B-4944-A6E8-AB7C8988220C}" vWet="4" dt="2021-11-05T20:09:34.868"/>
    <p1510:client id="{FC0E9BEA-8310-5607-5769-C896F5BB7A71}" v="35" dt="2021-11-05T20:11:44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Wilson" userId="51ea58df-ddb8-4ec0-945d-500099f0cac3" providerId="ADAL" clId="{862D975C-1E6A-4DE7-80D4-DB7813AB3388}"/>
    <pc:docChg chg="undo redo custSel addSld delSld modSld sldOrd">
      <pc:chgData name="Christine Wilson" userId="51ea58df-ddb8-4ec0-945d-500099f0cac3" providerId="ADAL" clId="{862D975C-1E6A-4DE7-80D4-DB7813AB3388}" dt="2021-11-05T19:19:15.012" v="278" actId="1076"/>
      <pc:docMkLst>
        <pc:docMk/>
      </pc:docMkLst>
      <pc:sldChg chg="addSp delSp modSp mod">
        <pc:chgData name="Christine Wilson" userId="51ea58df-ddb8-4ec0-945d-500099f0cac3" providerId="ADAL" clId="{862D975C-1E6A-4DE7-80D4-DB7813AB3388}" dt="2021-11-05T19:04:53.085" v="170" actId="14100"/>
        <pc:sldMkLst>
          <pc:docMk/>
          <pc:sldMk cId="4042702176" sldId="275"/>
        </pc:sldMkLst>
        <pc:spChg chg="mod">
          <ac:chgData name="Christine Wilson" userId="51ea58df-ddb8-4ec0-945d-500099f0cac3" providerId="ADAL" clId="{862D975C-1E6A-4DE7-80D4-DB7813AB3388}" dt="2021-11-05T19:03:17.428" v="166" actId="1076"/>
          <ac:spMkLst>
            <pc:docMk/>
            <pc:sldMk cId="4042702176" sldId="275"/>
            <ac:spMk id="11" creationId="{6B026C72-047B-4A75-BA3D-FD8225946FE2}"/>
          </ac:spMkLst>
        </pc:spChg>
        <pc:spChg chg="add mod">
          <ac:chgData name="Christine Wilson" userId="51ea58df-ddb8-4ec0-945d-500099f0cac3" providerId="ADAL" clId="{862D975C-1E6A-4DE7-80D4-DB7813AB3388}" dt="2021-11-05T19:04:53.085" v="170" actId="14100"/>
          <ac:spMkLst>
            <pc:docMk/>
            <pc:sldMk cId="4042702176" sldId="275"/>
            <ac:spMk id="12" creationId="{6567AE35-F1F0-4F78-9462-C7ECBDB6B5A0}"/>
          </ac:spMkLst>
        </pc:spChg>
        <pc:spChg chg="del mod">
          <ac:chgData name="Christine Wilson" userId="51ea58df-ddb8-4ec0-945d-500099f0cac3" providerId="ADAL" clId="{862D975C-1E6A-4DE7-80D4-DB7813AB3388}" dt="2021-11-05T19:03:04.613" v="164" actId="478"/>
          <ac:spMkLst>
            <pc:docMk/>
            <pc:sldMk cId="4042702176" sldId="275"/>
            <ac:spMk id="21" creationId="{9A42CFDF-DBBB-42AA-A4BB-711A53DDAC81}"/>
          </ac:spMkLst>
        </pc:spChg>
        <pc:picChg chg="add del mod">
          <ac:chgData name="Christine Wilson" userId="51ea58df-ddb8-4ec0-945d-500099f0cac3" providerId="ADAL" clId="{862D975C-1E6A-4DE7-80D4-DB7813AB3388}" dt="2021-11-05T19:03:13.146" v="165" actId="1076"/>
          <ac:picMkLst>
            <pc:docMk/>
            <pc:sldMk cId="4042702176" sldId="275"/>
            <ac:picMk id="3" creationId="{A529D79B-BC21-4C59-8C17-7A00D56B0326}"/>
          </ac:picMkLst>
        </pc:picChg>
        <pc:picChg chg="add del mod">
          <ac:chgData name="Christine Wilson" userId="51ea58df-ddb8-4ec0-945d-500099f0cac3" providerId="ADAL" clId="{862D975C-1E6A-4DE7-80D4-DB7813AB3388}" dt="2021-11-05T18:51:57.230" v="131"/>
          <ac:picMkLst>
            <pc:docMk/>
            <pc:sldMk cId="4042702176" sldId="275"/>
            <ac:picMk id="9" creationId="{180FD934-64EF-4C44-ABC7-5D62C91A780E}"/>
          </ac:picMkLst>
        </pc:picChg>
      </pc:sldChg>
      <pc:sldChg chg="delSp modSp mod">
        <pc:chgData name="Christine Wilson" userId="51ea58df-ddb8-4ec0-945d-500099f0cac3" providerId="ADAL" clId="{862D975C-1E6A-4DE7-80D4-DB7813AB3388}" dt="2021-11-05T18:47:29.230" v="122" actId="1076"/>
        <pc:sldMkLst>
          <pc:docMk/>
          <pc:sldMk cId="3676938885" sldId="276"/>
        </pc:sldMkLst>
        <pc:spChg chg="del">
          <ac:chgData name="Christine Wilson" userId="51ea58df-ddb8-4ec0-945d-500099f0cac3" providerId="ADAL" clId="{862D975C-1E6A-4DE7-80D4-DB7813AB3388}" dt="2021-11-05T18:46:38.343" v="100" actId="478"/>
          <ac:spMkLst>
            <pc:docMk/>
            <pc:sldMk cId="3676938885" sldId="276"/>
            <ac:spMk id="6" creationId="{60FABBD8-1AAA-492E-BA58-421372682056}"/>
          </ac:spMkLst>
        </pc:spChg>
        <pc:spChg chg="mod">
          <ac:chgData name="Christine Wilson" userId="51ea58df-ddb8-4ec0-945d-500099f0cac3" providerId="ADAL" clId="{862D975C-1E6A-4DE7-80D4-DB7813AB3388}" dt="2021-11-05T18:47:08.927" v="113" actId="1076"/>
          <ac:spMkLst>
            <pc:docMk/>
            <pc:sldMk cId="3676938885" sldId="276"/>
            <ac:spMk id="8" creationId="{55BBAD13-BC3D-42ED-A777-C4EC61BA6142}"/>
          </ac:spMkLst>
        </pc:spChg>
        <pc:spChg chg="del">
          <ac:chgData name="Christine Wilson" userId="51ea58df-ddb8-4ec0-945d-500099f0cac3" providerId="ADAL" clId="{862D975C-1E6A-4DE7-80D4-DB7813AB3388}" dt="2021-11-05T18:46:36.941" v="99" actId="478"/>
          <ac:spMkLst>
            <pc:docMk/>
            <pc:sldMk cId="3676938885" sldId="276"/>
            <ac:spMk id="10" creationId="{3050BA75-B730-4ED5-923D-30097FA27C1B}"/>
          </ac:spMkLst>
        </pc:spChg>
        <pc:spChg chg="del">
          <ac:chgData name="Christine Wilson" userId="51ea58df-ddb8-4ec0-945d-500099f0cac3" providerId="ADAL" clId="{862D975C-1E6A-4DE7-80D4-DB7813AB3388}" dt="2021-11-05T18:46:42.582" v="101" actId="478"/>
          <ac:spMkLst>
            <pc:docMk/>
            <pc:sldMk cId="3676938885" sldId="276"/>
            <ac:spMk id="12" creationId="{649757F4-F0A3-4847-8CB2-3EF40E6F1BBD}"/>
          </ac:spMkLst>
        </pc:spChg>
        <pc:spChg chg="mod">
          <ac:chgData name="Christine Wilson" userId="51ea58df-ddb8-4ec0-945d-500099f0cac3" providerId="ADAL" clId="{862D975C-1E6A-4DE7-80D4-DB7813AB3388}" dt="2021-11-05T18:47:29.230" v="122" actId="1076"/>
          <ac:spMkLst>
            <pc:docMk/>
            <pc:sldMk cId="3676938885" sldId="276"/>
            <ac:spMk id="13" creationId="{0A8C7AFA-1C78-4CD3-AF5B-D54A98E2754C}"/>
          </ac:spMkLst>
        </pc:spChg>
        <pc:picChg chg="mod">
          <ac:chgData name="Christine Wilson" userId="51ea58df-ddb8-4ec0-945d-500099f0cac3" providerId="ADAL" clId="{862D975C-1E6A-4DE7-80D4-DB7813AB3388}" dt="2021-11-05T18:46:54.469" v="104" actId="1076"/>
          <ac:picMkLst>
            <pc:docMk/>
            <pc:sldMk cId="3676938885" sldId="276"/>
            <ac:picMk id="7" creationId="{4CE3C0A3-210E-4BFF-865E-EE8AA00CAA39}"/>
          </ac:picMkLst>
        </pc:picChg>
        <pc:picChg chg="del">
          <ac:chgData name="Christine Wilson" userId="51ea58df-ddb8-4ec0-945d-500099f0cac3" providerId="ADAL" clId="{862D975C-1E6A-4DE7-80D4-DB7813AB3388}" dt="2021-11-05T18:46:34.084" v="98" actId="478"/>
          <ac:picMkLst>
            <pc:docMk/>
            <pc:sldMk cId="3676938885" sldId="276"/>
            <ac:picMk id="16" creationId="{EEAD2CB4-B1FA-42F5-956D-9604D353EB66}"/>
          </ac:picMkLst>
        </pc:picChg>
      </pc:sldChg>
      <pc:sldChg chg="delSp modSp mod">
        <pc:chgData name="Christine Wilson" userId="51ea58df-ddb8-4ec0-945d-500099f0cac3" providerId="ADAL" clId="{862D975C-1E6A-4DE7-80D4-DB7813AB3388}" dt="2021-11-05T19:07:02.181" v="188" actId="1076"/>
        <pc:sldMkLst>
          <pc:docMk/>
          <pc:sldMk cId="3758709638" sldId="278"/>
        </pc:sldMkLst>
        <pc:spChg chg="mod">
          <ac:chgData name="Christine Wilson" userId="51ea58df-ddb8-4ec0-945d-500099f0cac3" providerId="ADAL" clId="{862D975C-1E6A-4DE7-80D4-DB7813AB3388}" dt="2021-11-05T19:07:02.181" v="188" actId="1076"/>
          <ac:spMkLst>
            <pc:docMk/>
            <pc:sldMk cId="3758709638" sldId="278"/>
            <ac:spMk id="11" creationId="{6B026C72-047B-4A75-BA3D-FD8225946FE2}"/>
          </ac:spMkLst>
        </pc:spChg>
        <pc:spChg chg="del mod">
          <ac:chgData name="Christine Wilson" userId="51ea58df-ddb8-4ec0-945d-500099f0cac3" providerId="ADAL" clId="{862D975C-1E6A-4DE7-80D4-DB7813AB3388}" dt="2021-11-05T19:05:30.250" v="172" actId="478"/>
          <ac:spMkLst>
            <pc:docMk/>
            <pc:sldMk cId="3758709638" sldId="278"/>
            <ac:spMk id="13" creationId="{65C7ADA4-E5FE-814E-BFE7-67B5D79CCD84}"/>
          </ac:spMkLst>
        </pc:spChg>
      </pc:sldChg>
      <pc:sldChg chg="modSp mod">
        <pc:chgData name="Christine Wilson" userId="51ea58df-ddb8-4ec0-945d-500099f0cac3" providerId="ADAL" clId="{862D975C-1E6A-4DE7-80D4-DB7813AB3388}" dt="2021-11-05T19:15:55.630" v="233" actId="1076"/>
        <pc:sldMkLst>
          <pc:docMk/>
          <pc:sldMk cId="2816411111" sldId="292"/>
        </pc:sldMkLst>
        <pc:spChg chg="mod">
          <ac:chgData name="Christine Wilson" userId="51ea58df-ddb8-4ec0-945d-500099f0cac3" providerId="ADAL" clId="{862D975C-1E6A-4DE7-80D4-DB7813AB3388}" dt="2021-11-05T19:15:55.630" v="233" actId="1076"/>
          <ac:spMkLst>
            <pc:docMk/>
            <pc:sldMk cId="2816411111" sldId="292"/>
            <ac:spMk id="9" creationId="{B73751AA-C777-4BA3-AB13-F5CE0614C708}"/>
          </ac:spMkLst>
        </pc:spChg>
        <pc:spChg chg="mod">
          <ac:chgData name="Christine Wilson" userId="51ea58df-ddb8-4ec0-945d-500099f0cac3" providerId="ADAL" clId="{862D975C-1E6A-4DE7-80D4-DB7813AB3388}" dt="2021-11-05T19:15:28.068" v="230" actId="1076"/>
          <ac:spMkLst>
            <pc:docMk/>
            <pc:sldMk cId="2816411111" sldId="292"/>
            <ac:spMk id="12" creationId="{A2730580-778A-4CE3-BEC9-C5EF3783F334}"/>
          </ac:spMkLst>
        </pc:spChg>
      </pc:sldChg>
      <pc:sldChg chg="delSp modSp mod">
        <pc:chgData name="Christine Wilson" userId="51ea58df-ddb8-4ec0-945d-500099f0cac3" providerId="ADAL" clId="{862D975C-1E6A-4DE7-80D4-DB7813AB3388}" dt="2021-11-05T19:19:15.012" v="278" actId="1076"/>
        <pc:sldMkLst>
          <pc:docMk/>
          <pc:sldMk cId="430926402" sldId="303"/>
        </pc:sldMkLst>
        <pc:spChg chg="del">
          <ac:chgData name="Christine Wilson" userId="51ea58df-ddb8-4ec0-945d-500099f0cac3" providerId="ADAL" clId="{862D975C-1E6A-4DE7-80D4-DB7813AB3388}" dt="2021-11-05T19:17:56.942" v="260" actId="478"/>
          <ac:spMkLst>
            <pc:docMk/>
            <pc:sldMk cId="430926402" sldId="303"/>
            <ac:spMk id="5" creationId="{6D6802F5-BA97-49B5-933B-1C26E5A6162B}"/>
          </ac:spMkLst>
        </pc:spChg>
        <pc:spChg chg="del">
          <ac:chgData name="Christine Wilson" userId="51ea58df-ddb8-4ec0-945d-500099f0cac3" providerId="ADAL" clId="{862D975C-1E6A-4DE7-80D4-DB7813AB3388}" dt="2021-11-05T19:18:27.838" v="270" actId="478"/>
          <ac:spMkLst>
            <pc:docMk/>
            <pc:sldMk cId="430926402" sldId="303"/>
            <ac:spMk id="7" creationId="{198B87B1-1433-4F7E-90F3-CA709222A773}"/>
          </ac:spMkLst>
        </pc:spChg>
        <pc:spChg chg="mod">
          <ac:chgData name="Christine Wilson" userId="51ea58df-ddb8-4ec0-945d-500099f0cac3" providerId="ADAL" clId="{862D975C-1E6A-4DE7-80D4-DB7813AB3388}" dt="2021-11-05T19:19:15.012" v="278" actId="1076"/>
          <ac:spMkLst>
            <pc:docMk/>
            <pc:sldMk cId="430926402" sldId="303"/>
            <ac:spMk id="9" creationId="{674FA99C-224C-4199-ADA7-5CF571FCEDC4}"/>
          </ac:spMkLst>
        </pc:spChg>
        <pc:picChg chg="mod">
          <ac:chgData name="Christine Wilson" userId="51ea58df-ddb8-4ec0-945d-500099f0cac3" providerId="ADAL" clId="{862D975C-1E6A-4DE7-80D4-DB7813AB3388}" dt="2021-11-05T19:19:10.592" v="277" actId="1076"/>
          <ac:picMkLst>
            <pc:docMk/>
            <pc:sldMk cId="430926402" sldId="303"/>
            <ac:picMk id="3" creationId="{BB5006B9-72CB-43E0-AF5A-41DD4E07846F}"/>
          </ac:picMkLst>
        </pc:picChg>
        <pc:picChg chg="del">
          <ac:chgData name="Christine Wilson" userId="51ea58df-ddb8-4ec0-945d-500099f0cac3" providerId="ADAL" clId="{862D975C-1E6A-4DE7-80D4-DB7813AB3388}" dt="2021-11-05T19:17:54.062" v="259" actId="478"/>
          <ac:picMkLst>
            <pc:docMk/>
            <pc:sldMk cId="430926402" sldId="303"/>
            <ac:picMk id="4" creationId="{2AF0B7C3-E8DB-4899-81B3-B70C74FBF041}"/>
          </ac:picMkLst>
        </pc:picChg>
      </pc:sldChg>
      <pc:sldChg chg="modSp mod">
        <pc:chgData name="Christine Wilson" userId="51ea58df-ddb8-4ec0-945d-500099f0cac3" providerId="ADAL" clId="{862D975C-1E6A-4DE7-80D4-DB7813AB3388}" dt="2021-11-05T19:16:02.628" v="234" actId="1076"/>
        <pc:sldMkLst>
          <pc:docMk/>
          <pc:sldMk cId="3482131466" sldId="304"/>
        </pc:sldMkLst>
        <pc:spChg chg="mod">
          <ac:chgData name="Christine Wilson" userId="51ea58df-ddb8-4ec0-945d-500099f0cac3" providerId="ADAL" clId="{862D975C-1E6A-4DE7-80D4-DB7813AB3388}" dt="2021-11-05T19:16:02.628" v="234" actId="1076"/>
          <ac:spMkLst>
            <pc:docMk/>
            <pc:sldMk cId="3482131466" sldId="304"/>
            <ac:spMk id="9" creationId="{B73751AA-C777-4BA3-AB13-F5CE0614C708}"/>
          </ac:spMkLst>
        </pc:spChg>
        <pc:spChg chg="mod">
          <ac:chgData name="Christine Wilson" userId="51ea58df-ddb8-4ec0-945d-500099f0cac3" providerId="ADAL" clId="{862D975C-1E6A-4DE7-80D4-DB7813AB3388}" dt="2021-11-05T19:15:34.933" v="231" actId="1076"/>
          <ac:spMkLst>
            <pc:docMk/>
            <pc:sldMk cId="3482131466" sldId="304"/>
            <ac:spMk id="12" creationId="{A2730580-778A-4CE3-BEC9-C5EF3783F334}"/>
          </ac:spMkLst>
        </pc:spChg>
      </pc:sldChg>
      <pc:sldChg chg="modSp mod">
        <pc:chgData name="Christine Wilson" userId="51ea58df-ddb8-4ec0-945d-500099f0cac3" providerId="ADAL" clId="{862D975C-1E6A-4DE7-80D4-DB7813AB3388}" dt="2021-11-05T19:17:25.199" v="258" actId="1076"/>
        <pc:sldMkLst>
          <pc:docMk/>
          <pc:sldMk cId="2757997827" sldId="305"/>
        </pc:sldMkLst>
        <pc:spChg chg="mod">
          <ac:chgData name="Christine Wilson" userId="51ea58df-ddb8-4ec0-945d-500099f0cac3" providerId="ADAL" clId="{862D975C-1E6A-4DE7-80D4-DB7813AB3388}" dt="2021-11-05T19:17:25.199" v="258" actId="1076"/>
          <ac:spMkLst>
            <pc:docMk/>
            <pc:sldMk cId="2757997827" sldId="305"/>
            <ac:spMk id="9" creationId="{B73751AA-C777-4BA3-AB13-F5CE0614C708}"/>
          </ac:spMkLst>
        </pc:spChg>
        <pc:spChg chg="mod">
          <ac:chgData name="Christine Wilson" userId="51ea58df-ddb8-4ec0-945d-500099f0cac3" providerId="ADAL" clId="{862D975C-1E6A-4DE7-80D4-DB7813AB3388}" dt="2021-11-05T19:16:56.944" v="253" actId="1076"/>
          <ac:spMkLst>
            <pc:docMk/>
            <pc:sldMk cId="2757997827" sldId="305"/>
            <ac:spMk id="14" creationId="{13F8B7CE-4C0B-EA4B-A038-08D60286DFD5}"/>
          </ac:spMkLst>
        </pc:spChg>
      </pc:sldChg>
      <pc:sldChg chg="modSp add del mod ord">
        <pc:chgData name="Christine Wilson" userId="51ea58df-ddb8-4ec0-945d-500099f0cac3" providerId="ADAL" clId="{862D975C-1E6A-4DE7-80D4-DB7813AB3388}" dt="2021-11-05T19:05:27.284" v="171" actId="2696"/>
        <pc:sldMkLst>
          <pc:docMk/>
          <pc:sldMk cId="3856255141" sldId="306"/>
        </pc:sldMkLst>
        <pc:spChg chg="mod">
          <ac:chgData name="Christine Wilson" userId="51ea58df-ddb8-4ec0-945d-500099f0cac3" providerId="ADAL" clId="{862D975C-1E6A-4DE7-80D4-DB7813AB3388}" dt="2021-11-05T18:59:04.383" v="163" actId="1076"/>
          <ac:spMkLst>
            <pc:docMk/>
            <pc:sldMk cId="3856255141" sldId="306"/>
            <ac:spMk id="11" creationId="{6B026C72-047B-4A75-BA3D-FD8225946FE2}"/>
          </ac:spMkLst>
        </pc:spChg>
        <pc:spChg chg="mod">
          <ac:chgData name="Christine Wilson" userId="51ea58df-ddb8-4ec0-945d-500099f0cac3" providerId="ADAL" clId="{862D975C-1E6A-4DE7-80D4-DB7813AB3388}" dt="2021-11-05T18:58:35.736" v="154" actId="404"/>
          <ac:spMkLst>
            <pc:docMk/>
            <pc:sldMk cId="3856255141" sldId="306"/>
            <ac:spMk id="13" creationId="{65C7ADA4-E5FE-814E-BFE7-67B5D79CCD84}"/>
          </ac:spMkLst>
        </pc:spChg>
        <pc:picChg chg="mod">
          <ac:chgData name="Christine Wilson" userId="51ea58df-ddb8-4ec0-945d-500099f0cac3" providerId="ADAL" clId="{862D975C-1E6A-4DE7-80D4-DB7813AB3388}" dt="2021-11-05T18:59:00.088" v="162" actId="1076"/>
          <ac:picMkLst>
            <pc:docMk/>
            <pc:sldMk cId="3856255141" sldId="306"/>
            <ac:picMk id="3" creationId="{A529D79B-BC21-4C59-8C17-7A00D56B0326}"/>
          </ac:picMkLst>
        </pc:picChg>
      </pc:sldChg>
    </pc:docChg>
  </pc:docChgLst>
  <pc:docChgLst>
    <pc:chgData name="Christine Wilson" userId="S::christine.wilson@schooleymitchell.com::51ea58df-ddb8-4ec0-945d-500099f0cac3" providerId="AD" clId="Web-{FC0E9BEA-8310-5607-5769-C896F5BB7A71}"/>
    <pc:docChg chg="modSld">
      <pc:chgData name="Christine Wilson" userId="S::christine.wilson@schooleymitchell.com::51ea58df-ddb8-4ec0-945d-500099f0cac3" providerId="AD" clId="Web-{FC0E9BEA-8310-5607-5769-C896F5BB7A71}" dt="2021-11-05T20:11:44.130" v="28" actId="20577"/>
      <pc:docMkLst>
        <pc:docMk/>
      </pc:docMkLst>
      <pc:sldChg chg="modSp">
        <pc:chgData name="Christine Wilson" userId="S::christine.wilson@schooleymitchell.com::51ea58df-ddb8-4ec0-945d-500099f0cac3" providerId="AD" clId="Web-{FC0E9BEA-8310-5607-5769-C896F5BB7A71}" dt="2021-11-05T20:10:15.943" v="12" actId="14100"/>
        <pc:sldMkLst>
          <pc:docMk/>
          <pc:sldMk cId="3676938885" sldId="276"/>
        </pc:sldMkLst>
        <pc:spChg chg="mod">
          <ac:chgData name="Christine Wilson" userId="S::christine.wilson@schooleymitchell.com::51ea58df-ddb8-4ec0-945d-500099f0cac3" providerId="AD" clId="Web-{FC0E9BEA-8310-5607-5769-C896F5BB7A71}" dt="2021-11-05T20:10:07.083" v="9" actId="1076"/>
          <ac:spMkLst>
            <pc:docMk/>
            <pc:sldMk cId="3676938885" sldId="276"/>
            <ac:spMk id="8" creationId="{55BBAD13-BC3D-42ED-A777-C4EC61BA6142}"/>
          </ac:spMkLst>
        </pc:spChg>
        <pc:spChg chg="mod">
          <ac:chgData name="Christine Wilson" userId="S::christine.wilson@schooleymitchell.com::51ea58df-ddb8-4ec0-945d-500099f0cac3" providerId="AD" clId="Web-{FC0E9BEA-8310-5607-5769-C896F5BB7A71}" dt="2021-11-05T20:10:02.989" v="8" actId="1076"/>
          <ac:spMkLst>
            <pc:docMk/>
            <pc:sldMk cId="3676938885" sldId="276"/>
            <ac:spMk id="13" creationId="{0A8C7AFA-1C78-4CD3-AF5B-D54A98E2754C}"/>
          </ac:spMkLst>
        </pc:spChg>
        <pc:picChg chg="mod">
          <ac:chgData name="Christine Wilson" userId="S::christine.wilson@schooleymitchell.com::51ea58df-ddb8-4ec0-945d-500099f0cac3" providerId="AD" clId="Web-{FC0E9BEA-8310-5607-5769-C896F5BB7A71}" dt="2021-11-05T20:10:15.943" v="12" actId="14100"/>
          <ac:picMkLst>
            <pc:docMk/>
            <pc:sldMk cId="3676938885" sldId="276"/>
            <ac:picMk id="7" creationId="{4CE3C0A3-210E-4BFF-865E-EE8AA00CAA39}"/>
          </ac:picMkLst>
        </pc:picChg>
      </pc:sldChg>
      <pc:sldChg chg="modSp">
        <pc:chgData name="Christine Wilson" userId="S::christine.wilson@schooleymitchell.com::51ea58df-ddb8-4ec0-945d-500099f0cac3" providerId="AD" clId="Web-{FC0E9BEA-8310-5607-5769-C896F5BB7A71}" dt="2021-11-05T20:11:44.130" v="28" actId="20577"/>
        <pc:sldMkLst>
          <pc:docMk/>
          <pc:sldMk cId="3758709638" sldId="278"/>
        </pc:sldMkLst>
        <pc:spChg chg="mod">
          <ac:chgData name="Christine Wilson" userId="S::christine.wilson@schooleymitchell.com::51ea58df-ddb8-4ec0-945d-500099f0cac3" providerId="AD" clId="Web-{FC0E9BEA-8310-5607-5769-C896F5BB7A71}" dt="2021-11-05T20:11:44.130" v="28" actId="20577"/>
          <ac:spMkLst>
            <pc:docMk/>
            <pc:sldMk cId="3758709638" sldId="278"/>
            <ac:spMk id="11" creationId="{6B026C72-047B-4A75-BA3D-FD8225946FE2}"/>
          </ac:spMkLst>
        </pc:spChg>
      </pc:sldChg>
      <pc:sldChg chg="modSp">
        <pc:chgData name="Christine Wilson" userId="S::christine.wilson@schooleymitchell.com::51ea58df-ddb8-4ec0-945d-500099f0cac3" providerId="AD" clId="Web-{FC0E9BEA-8310-5607-5769-C896F5BB7A71}" dt="2021-11-05T20:11:35.146" v="25" actId="20577"/>
        <pc:sldMkLst>
          <pc:docMk/>
          <pc:sldMk cId="2816411111" sldId="292"/>
        </pc:sldMkLst>
        <pc:spChg chg="mod">
          <ac:chgData name="Christine Wilson" userId="S::christine.wilson@schooleymitchell.com::51ea58df-ddb8-4ec0-945d-500099f0cac3" providerId="AD" clId="Web-{FC0E9BEA-8310-5607-5769-C896F5BB7A71}" dt="2021-11-05T20:10:38.396" v="14" actId="1076"/>
          <ac:spMkLst>
            <pc:docMk/>
            <pc:sldMk cId="2816411111" sldId="292"/>
            <ac:spMk id="9" creationId="{B73751AA-C777-4BA3-AB13-F5CE0614C708}"/>
          </ac:spMkLst>
        </pc:spChg>
        <pc:spChg chg="mod">
          <ac:chgData name="Christine Wilson" userId="S::christine.wilson@schooleymitchell.com::51ea58df-ddb8-4ec0-945d-500099f0cac3" providerId="AD" clId="Web-{FC0E9BEA-8310-5607-5769-C896F5BB7A71}" dt="2021-11-05T20:11:35.146" v="25" actId="20577"/>
          <ac:spMkLst>
            <pc:docMk/>
            <pc:sldMk cId="2816411111" sldId="292"/>
            <ac:spMk id="12" creationId="{A2730580-778A-4CE3-BEC9-C5EF3783F334}"/>
          </ac:spMkLst>
        </pc:spChg>
      </pc:sldChg>
      <pc:sldChg chg="modSp">
        <pc:chgData name="Christine Wilson" userId="S::christine.wilson@schooleymitchell.com::51ea58df-ddb8-4ec0-945d-500099f0cac3" providerId="AD" clId="Web-{FC0E9BEA-8310-5607-5769-C896F5BB7A71}" dt="2021-11-05T20:11:27.943" v="23" actId="1076"/>
        <pc:sldMkLst>
          <pc:docMk/>
          <pc:sldMk cId="3482131466" sldId="304"/>
        </pc:sldMkLst>
        <pc:spChg chg="mod">
          <ac:chgData name="Christine Wilson" userId="S::christine.wilson@schooleymitchell.com::51ea58df-ddb8-4ec0-945d-500099f0cac3" providerId="AD" clId="Web-{FC0E9BEA-8310-5607-5769-C896F5BB7A71}" dt="2021-11-05T20:10:58.443" v="19" actId="1076"/>
          <ac:spMkLst>
            <pc:docMk/>
            <pc:sldMk cId="3482131466" sldId="304"/>
            <ac:spMk id="9" creationId="{B73751AA-C777-4BA3-AB13-F5CE0614C708}"/>
          </ac:spMkLst>
        </pc:spChg>
        <pc:spChg chg="mod">
          <ac:chgData name="Christine Wilson" userId="S::christine.wilson@schooleymitchell.com::51ea58df-ddb8-4ec0-945d-500099f0cac3" providerId="AD" clId="Web-{FC0E9BEA-8310-5607-5769-C896F5BB7A71}" dt="2021-11-05T20:11:27.943" v="23" actId="1076"/>
          <ac:spMkLst>
            <pc:docMk/>
            <pc:sldMk cId="3482131466" sldId="304"/>
            <ac:spMk id="12" creationId="{A2730580-778A-4CE3-BEC9-C5EF3783F334}"/>
          </ac:spMkLst>
        </pc:spChg>
      </pc:sldChg>
      <pc:sldChg chg="modSp">
        <pc:chgData name="Christine Wilson" userId="S::christine.wilson@schooleymitchell.com::51ea58df-ddb8-4ec0-945d-500099f0cac3" providerId="AD" clId="Web-{FC0E9BEA-8310-5607-5769-C896F5BB7A71}" dt="2021-11-05T20:11:12.193" v="21"/>
        <pc:sldMkLst>
          <pc:docMk/>
          <pc:sldMk cId="2757997827" sldId="305"/>
        </pc:sldMkLst>
        <pc:spChg chg="mod">
          <ac:chgData name="Christine Wilson" userId="S::christine.wilson@schooleymitchell.com::51ea58df-ddb8-4ec0-945d-500099f0cac3" providerId="AD" clId="Web-{FC0E9BEA-8310-5607-5769-C896F5BB7A71}" dt="2021-11-05T20:11:08.615" v="20" actId="20577"/>
          <ac:spMkLst>
            <pc:docMk/>
            <pc:sldMk cId="2757997827" sldId="305"/>
            <ac:spMk id="9" creationId="{B73751AA-C777-4BA3-AB13-F5CE0614C708}"/>
          </ac:spMkLst>
        </pc:spChg>
        <pc:spChg chg="mod">
          <ac:chgData name="Christine Wilson" userId="S::christine.wilson@schooleymitchell.com::51ea58df-ddb8-4ec0-945d-500099f0cac3" providerId="AD" clId="Web-{FC0E9BEA-8310-5607-5769-C896F5BB7A71}" dt="2021-11-05T20:11:12.193" v="21"/>
          <ac:spMkLst>
            <pc:docMk/>
            <pc:sldMk cId="2757997827" sldId="305"/>
            <ac:spMk id="14" creationId="{13F8B7CE-4C0B-EA4B-A038-08D60286DFD5}"/>
          </ac:spMkLst>
        </pc:spChg>
      </pc:sldChg>
    </pc:docChg>
  </pc:docChgLst>
  <pc:docChgLst>
    <pc:chgData name="Jessica Thom" userId="S::jessica.thom@schooleymitchell.com::b3287fe0-93e7-4d42-88d5-55680268490e" providerId="AD" clId="Web-{7E9DC996-E174-424C-8FDD-70CE96B5A5E8}"/>
    <pc:docChg chg="addSld modSld">
      <pc:chgData name="Jessica Thom" userId="S::jessica.thom@schooleymitchell.com::b3287fe0-93e7-4d42-88d5-55680268490e" providerId="AD" clId="Web-{7E9DC996-E174-424C-8FDD-70CE96B5A5E8}" dt="2021-11-09T14:40:39.492" v="37" actId="1076"/>
      <pc:docMkLst>
        <pc:docMk/>
      </pc:docMkLst>
      <pc:sldChg chg="modSp">
        <pc:chgData name="Jessica Thom" userId="S::jessica.thom@schooleymitchell.com::b3287fe0-93e7-4d42-88d5-55680268490e" providerId="AD" clId="Web-{7E9DC996-E174-424C-8FDD-70CE96B5A5E8}" dt="2021-11-09T14:38:44.145" v="25" actId="1076"/>
        <pc:sldMkLst>
          <pc:docMk/>
          <pc:sldMk cId="3758709638" sldId="278"/>
        </pc:sldMkLst>
        <pc:spChg chg="mod">
          <ac:chgData name="Jessica Thom" userId="S::jessica.thom@schooleymitchell.com::b3287fe0-93e7-4d42-88d5-55680268490e" providerId="AD" clId="Web-{7E9DC996-E174-424C-8FDD-70CE96B5A5E8}" dt="2021-11-09T14:38:44.145" v="25" actId="1076"/>
          <ac:spMkLst>
            <pc:docMk/>
            <pc:sldMk cId="3758709638" sldId="278"/>
            <ac:spMk id="11" creationId="{6B026C72-047B-4A75-BA3D-FD8225946FE2}"/>
          </ac:spMkLst>
        </pc:spChg>
      </pc:sldChg>
      <pc:sldChg chg="modSp add replId">
        <pc:chgData name="Jessica Thom" userId="S::jessica.thom@schooleymitchell.com::b3287fe0-93e7-4d42-88d5-55680268490e" providerId="AD" clId="Web-{7E9DC996-E174-424C-8FDD-70CE96B5A5E8}" dt="2021-11-09T14:40:39.492" v="37" actId="1076"/>
        <pc:sldMkLst>
          <pc:docMk/>
          <pc:sldMk cId="2165369455" sldId="306"/>
        </pc:sldMkLst>
        <pc:spChg chg="mod">
          <ac:chgData name="Jessica Thom" userId="S::jessica.thom@schooleymitchell.com::b3287fe0-93e7-4d42-88d5-55680268490e" providerId="AD" clId="Web-{7E9DC996-E174-424C-8FDD-70CE96B5A5E8}" dt="2021-11-09T14:40:39.492" v="37" actId="1076"/>
          <ac:spMkLst>
            <pc:docMk/>
            <pc:sldMk cId="2165369455" sldId="306"/>
            <ac:spMk id="11" creationId="{6B026C72-047B-4A75-BA3D-FD8225946FE2}"/>
          </ac:spMkLst>
        </pc:spChg>
      </pc:sldChg>
      <pc:sldChg chg="addSp delSp modSp add replId">
        <pc:chgData name="Jessica Thom" userId="S::jessica.thom@schooleymitchell.com::b3287fe0-93e7-4d42-88d5-55680268490e" providerId="AD" clId="Web-{7E9DC996-E174-424C-8FDD-70CE96B5A5E8}" dt="2021-11-09T14:40:23.351" v="34" actId="1076"/>
        <pc:sldMkLst>
          <pc:docMk/>
          <pc:sldMk cId="3308672439" sldId="307"/>
        </pc:sldMkLst>
        <pc:spChg chg="add mod">
          <ac:chgData name="Jessica Thom" userId="S::jessica.thom@schooleymitchell.com::b3287fe0-93e7-4d42-88d5-55680268490e" providerId="AD" clId="Web-{7E9DC996-E174-424C-8FDD-70CE96B5A5E8}" dt="2021-11-09T14:40:23.351" v="34" actId="1076"/>
          <ac:spMkLst>
            <pc:docMk/>
            <pc:sldMk cId="3308672439" sldId="307"/>
            <ac:spMk id="4" creationId="{155A1FDE-EE99-45AE-86C3-450E230B86B9}"/>
          </ac:spMkLst>
        </pc:spChg>
        <pc:spChg chg="del">
          <ac:chgData name="Jessica Thom" userId="S::jessica.thom@schooleymitchell.com::b3287fe0-93e7-4d42-88d5-55680268490e" providerId="AD" clId="Web-{7E9DC996-E174-424C-8FDD-70CE96B5A5E8}" dt="2021-11-09T14:37:51.191" v="13"/>
          <ac:spMkLst>
            <pc:docMk/>
            <pc:sldMk cId="3308672439" sldId="307"/>
            <ac:spMk id="11" creationId="{6B026C72-047B-4A75-BA3D-FD8225946FE2}"/>
          </ac:spMkLst>
        </pc:spChg>
        <pc:picChg chg="add mod">
          <ac:chgData name="Jessica Thom" userId="S::jessica.thom@schooleymitchell.com::b3287fe0-93e7-4d42-88d5-55680268490e" providerId="AD" clId="Web-{7E9DC996-E174-424C-8FDD-70CE96B5A5E8}" dt="2021-11-09T14:38:10.348" v="18" actId="1076"/>
          <ac:picMkLst>
            <pc:docMk/>
            <pc:sldMk cId="3308672439" sldId="307"/>
            <ac:picMk id="2" creationId="{485C3FA4-365A-40D2-9862-29BBF495F0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1C1A-1B33-4164-8EFC-942C81A59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D955E-6B76-4491-831A-36AAED522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36ED-F89B-4C71-B69D-C4C926B8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70B5C-A257-4EC1-8F32-225F14FC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E7475-C6AA-4AD1-9231-A2476D94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14B2-2B56-4B03-80F7-37B6A059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ECAF9-B9D5-49ED-BDA4-E6BD06EA3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0D73-1581-47B1-A4CE-EDBF96E0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70C4-85FB-4247-9FF9-60AE6F1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34822-632D-4DA8-8132-E8D8B8BB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A82A0-A486-4D61-9D04-F2F2F38FF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73C9E-6258-44DB-B745-58FCA9AA4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4EE2-468D-48BB-9197-2F6336B0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85ABC-81A8-43ED-BADC-DFF129B8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B434-F39A-4F0E-9290-B27365A4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0116-3E85-40E1-9D15-021F2C4F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C0F9-6E90-4E23-9E16-9085F708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FD48-77CE-446A-8C09-AC4DB5FF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ED852-624A-4AF3-B303-AF4AC721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2C3C8-84F2-4D42-8FCD-11E1DB97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0ABD-B5C6-4244-8B05-87D59DA7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CA5A7-6D5D-480B-984B-0D705F32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F683-4285-47B7-87C4-8A3B2B90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5D5B-A376-4D43-853C-B62AAEAF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AD04-8C7D-4873-A717-01C9A3CE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4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AE51-86D1-436B-9199-92D6758C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A7C8-0380-4BBD-AA70-B71B7EA9F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A7186-2B32-4D40-89B0-CC2DDB5E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8991F-C336-4B3D-9D16-FBB47198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53992-2DF3-43F5-ABF3-056F04E8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C32F6-16D9-49CB-BD3A-8C9357D2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B121-4C37-4D3B-8C9E-88CB518B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6E6DD-83A4-4AFA-9C95-63D4C7C1A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FE827-4146-4782-ADB5-05E823AA7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E1BED-B155-4881-86E9-1EEDCFB2E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934CD-8EDA-49A9-B0D6-A0407484D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D1DC2-CED0-4518-A2E0-006D1DDB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1594D-27B0-4C86-8D7B-B3DF5022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DE625-97A7-4707-AD83-675DEB8C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6DC0-7022-4DF6-BD5A-74B63F6E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90156-453F-4EFF-B966-FB7FD650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668A1-82B3-4101-A4CE-5FE5AAC2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5A28F-5D41-456E-B1B4-0556AD4D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AE40E-BD57-425F-8E38-6A34E408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4B303-5B74-45AD-9759-D82BF358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1AE16-C34A-4382-9F33-9318674D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A0DF-3551-42FB-88F6-B404A00F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2F22-936E-40EC-B4B1-321505E3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31E1C-2C40-4BBE-92DB-7CE6F95F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BB59B-61E1-4998-B39D-8F9D3E00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AFCAB-77F8-442D-AB52-EB7E9CA2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BE4C8-9A79-4002-BC61-EEA797CD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77BA-91DD-4152-A1C5-4FEB149B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98C36-4558-407D-B42D-7115F7E31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0E128-9A66-4195-AEDC-032BD40B1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4339-7F2B-4DE9-8219-C6747D5B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2CF62-B9F5-4074-BB54-26C997CC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855DD-33E2-42AD-A00E-9E3B8CAC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2825B-3F8B-4FF1-8A28-3F9BD79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FF146-44C2-4156-A990-77317622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B2ADF-2C19-4C28-A9AF-2E11C3729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0C5E-BB70-42CA-8D00-075FF47512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3C0F-4FF9-489A-B3FA-942883B4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8DA3C-67A5-4502-9DC1-070A04F93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9643-E837-4572-9B35-2DFCAFCE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4CE3C0A3-210E-4BFF-865E-EE8AA00C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74" y="742291"/>
            <a:ext cx="5465954" cy="557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BBAD13-BC3D-42ED-A777-C4EC61BA6142}"/>
              </a:ext>
            </a:extLst>
          </p:cNvPr>
          <p:cNvSpPr txBox="1"/>
          <p:nvPr/>
        </p:nvSpPr>
        <p:spPr>
          <a:xfrm>
            <a:off x="357042" y="742290"/>
            <a:ext cx="57492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Leveraging Networking: Starting with BNI</a:t>
            </a:r>
            <a:endParaRPr lang="en-CA" sz="6600" b="1" dirty="0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C7AFA-1C78-4CD3-AF5B-D54A98E2754C}"/>
              </a:ext>
            </a:extLst>
          </p:cNvPr>
          <p:cNvSpPr txBox="1"/>
          <p:nvPr/>
        </p:nvSpPr>
        <p:spPr>
          <a:xfrm>
            <a:off x="1207221" y="4668378"/>
            <a:ext cx="4038599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William </a:t>
            </a:r>
            <a:r>
              <a:rPr lang="en-US" sz="44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McKissock</a:t>
            </a:r>
          </a:p>
        </p:txBody>
      </p:sp>
    </p:spTree>
    <p:extLst>
      <p:ext uri="{BB962C8B-B14F-4D97-AF65-F5344CB8AC3E}">
        <p14:creationId xmlns:p14="http://schemas.microsoft.com/office/powerpoint/2010/main" val="367693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2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17319" y="587715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897615" y="1275675"/>
            <a:ext cx="10396770" cy="1594622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lvl="0" algn="just" defTabSz="457200">
              <a:spcBef>
                <a:spcPct val="0"/>
              </a:spcBef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started with BNI. Signed 35 clients in my first year because of my connection to this group. </a:t>
            </a:r>
            <a:endParaRPr kumimoji="0" lang="en-US" sz="4000" b="1" i="0" u="none" strike="noStrike" kern="1200" cap="none" spc="0" normalizeH="0" baseline="0" noProof="0" dirty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7AE35-F1F0-4F78-9462-C7ECBDB6B5A0}"/>
              </a:ext>
            </a:extLst>
          </p:cNvPr>
          <p:cNvSpPr txBox="1"/>
          <p:nvPr/>
        </p:nvSpPr>
        <p:spPr>
          <a:xfrm>
            <a:off x="897615" y="3008635"/>
            <a:ext cx="10396770" cy="1958138"/>
          </a:xfrm>
          <a:prstGeom prst="rect">
            <a:avLst/>
          </a:prstGeom>
          <a:noFill/>
        </p:spPr>
        <p:txBody>
          <a:bodyPr wrap="square" lIns="288000" tIns="360000" rIns="360000" bIns="360000" rtlCol="0">
            <a:spAutoFit/>
          </a:bodyPr>
          <a:lstStyle/>
          <a:p>
            <a:pPr lvl="0" algn="just" defTabSz="45720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4000" b="1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 was with BNI for 8 years, great place to learn the dos and don'ts of networking</a:t>
            </a:r>
            <a:r>
              <a:rPr lang="en-US" sz="4000" dirty="0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70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3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345913" y="1614694"/>
            <a:ext cx="11800496" cy="2696801"/>
          </a:xfrm>
          <a:prstGeom prst="rect">
            <a:avLst/>
          </a:prstGeom>
          <a:noFill/>
        </p:spPr>
        <p:txBody>
          <a:bodyPr wrap="square" lIns="288000" tIns="360000" rIns="360000" bIns="360000" rtlCol="0" anchor="t">
            <a:spAutoFit/>
          </a:bodyPr>
          <a:lstStyle/>
          <a:p>
            <a:pPr marL="742950" lvl="1" indent="-285750" defTabSz="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ln w="3175" cmpd="sng">
                  <a:noFill/>
                </a:ln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Teach you presentation skills to fit Schooley Mitchell</a:t>
            </a:r>
          </a:p>
          <a:p>
            <a:pPr marL="742950" lvl="1" indent="-285750" defTabSz="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ln w="3175" cmpd="sng">
                  <a:noFill/>
                </a:ln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Be a giver. Givers Gain.</a:t>
            </a:r>
          </a:p>
          <a:p>
            <a:pPr marL="742950" lvl="1" indent="-285750" defTabSz="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ln w="3175" cmpd="sng">
                  <a:noFill/>
                </a:ln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Business cards</a:t>
            </a:r>
          </a:p>
        </p:txBody>
      </p:sp>
    </p:spTree>
    <p:extLst>
      <p:ext uri="{BB962C8B-B14F-4D97-AF65-F5344CB8AC3E}">
        <p14:creationId xmlns:p14="http://schemas.microsoft.com/office/powerpoint/2010/main" val="375870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4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5C3FA4-365A-40D2-9862-29BBF495F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959264"/>
            <a:ext cx="10553700" cy="2928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A1FDE-EE99-45AE-86C3-450E230B86B9}"/>
              </a:ext>
            </a:extLst>
          </p:cNvPr>
          <p:cNvSpPr txBox="1"/>
          <p:nvPr/>
        </p:nvSpPr>
        <p:spPr>
          <a:xfrm>
            <a:off x="1655235" y="713318"/>
            <a:ext cx="88709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9426A"/>
                </a:solidFill>
                <a:latin typeface="Arimo"/>
              </a:rPr>
              <a:t>The way people are standing in a room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67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5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266663" y="1709944"/>
            <a:ext cx="9652080" cy="2542913"/>
          </a:xfrm>
          <a:prstGeom prst="rect">
            <a:avLst/>
          </a:prstGeom>
          <a:noFill/>
        </p:spPr>
        <p:txBody>
          <a:bodyPr wrap="square" lIns="288000" tIns="360000" rIns="360000" bIns="360000" rtlCol="0" anchor="t">
            <a:spAutoFit/>
          </a:bodyPr>
          <a:lstStyle/>
          <a:p>
            <a:pPr marL="742950" lvl="1" indent="-285750" defTabSz="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ln w="3175" cmpd="sng">
                  <a:noFill/>
                </a:ln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Don't be a category cowboy</a:t>
            </a:r>
          </a:p>
          <a:p>
            <a:pPr marL="742950" lvl="1" indent="-285750" defTabSz="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ln w="3175" cmpd="sng">
                  <a:noFill/>
                </a:ln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Look for just a couple of good solid connections</a:t>
            </a:r>
            <a:endParaRPr lang="en-US" sz="3600" b="1" i="0" u="none" strike="noStrike" kern="1200" cap="none" spc="0" normalizeH="0" baseline="0" noProof="0" dirty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6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6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929717" y="2414760"/>
            <a:ext cx="6875232" cy="28132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Use different networking circles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Videos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Flyer promotion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Company logos on your site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Charity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673684" y="237508"/>
            <a:ext cx="105033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2B4F69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I network a lot, try to do some good in the community too.</a:t>
            </a:r>
          </a:p>
        </p:txBody>
      </p:sp>
    </p:spTree>
    <p:extLst>
      <p:ext uri="{BB962C8B-B14F-4D97-AF65-F5344CB8AC3E}">
        <p14:creationId xmlns:p14="http://schemas.microsoft.com/office/powerpoint/2010/main" val="281641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7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665989" y="1712983"/>
            <a:ext cx="10491477" cy="31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Network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LinkedIn and Social Media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E-mail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Telemarketing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Meet lots of people, coffees, lunch, kids sports, whatever…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-510505" y="280092"/>
            <a:ext cx="121003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2B4F69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Do whatever works for you and your skill set.</a:t>
            </a:r>
          </a:p>
        </p:txBody>
      </p:sp>
    </p:spTree>
    <p:extLst>
      <p:ext uri="{BB962C8B-B14F-4D97-AF65-F5344CB8AC3E}">
        <p14:creationId xmlns:p14="http://schemas.microsoft.com/office/powerpoint/2010/main" val="348213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 dirty="0"/>
              <a:t>Schooley Mitchell  </a:t>
            </a:r>
            <a:fld id="{6B86D978-546B-4FD5-A417-D8BD609AD51A}" type="slidenum">
              <a:rPr smtClean="0"/>
              <a:pPr/>
              <a:t>8</a:t>
            </a:fld>
            <a:endParaRPr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 dirty="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673684" y="1419973"/>
            <a:ext cx="11823116" cy="4477705"/>
          </a:xfrm>
          <a:prstGeom prst="rect">
            <a:avLst/>
          </a:prstGeom>
          <a:noFill/>
          <a:ln>
            <a:noFill/>
          </a:ln>
        </p:spPr>
        <p:txBody>
          <a:bodyPr wrap="square" lIns="360000" tIns="180000" rIns="360000" bIns="180000" rtlCol="0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Stalked CEO on LinkedIn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Used one of my networking groups to get an appointment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Presented to the CFO - said no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Sent CEO articles about the medical industry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Sent them information about success in a different state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9426A"/>
                </a:solidFill>
                <a:latin typeface="Arimo"/>
                <a:ea typeface="Arimo" panose="020B0604020202020204" pitchFamily="34" charset="0"/>
                <a:cs typeface="Arimo" panose="020B0604020202020204" pitchFamily="34" charset="0"/>
              </a:rPr>
              <a:t>Got back in front of them and they signed for Waste and SPS.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F8B7CE-4C0B-EA4B-A038-08D60286DFD5}"/>
              </a:ext>
            </a:extLst>
          </p:cNvPr>
          <p:cNvSpPr txBox="1"/>
          <p:nvPr/>
        </p:nvSpPr>
        <p:spPr>
          <a:xfrm>
            <a:off x="-6240" y="239185"/>
            <a:ext cx="1160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Never give up – large 133 location medical group</a:t>
            </a:r>
          </a:p>
        </p:txBody>
      </p:sp>
    </p:spTree>
    <p:extLst>
      <p:ext uri="{BB962C8B-B14F-4D97-AF65-F5344CB8AC3E}">
        <p14:creationId xmlns:p14="http://schemas.microsoft.com/office/powerpoint/2010/main" val="275799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BB5006B9-72CB-43E0-AF5A-41DD4E078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4070" r="3220"/>
          <a:stretch/>
        </p:blipFill>
        <p:spPr>
          <a:xfrm>
            <a:off x="2599990" y="440726"/>
            <a:ext cx="6050962" cy="59751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616CEE-9269-40E2-9274-4B51172BC597}"/>
              </a:ext>
            </a:extLst>
          </p:cNvPr>
          <p:cNvSpPr/>
          <p:nvPr/>
        </p:nvSpPr>
        <p:spPr>
          <a:xfrm>
            <a:off x="743415" y="1014562"/>
            <a:ext cx="4882057" cy="4827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FA99C-224C-4199-ADA7-5CF571FCEDC4}"/>
              </a:ext>
            </a:extLst>
          </p:cNvPr>
          <p:cNvSpPr txBox="1"/>
          <p:nvPr/>
        </p:nvSpPr>
        <p:spPr>
          <a:xfrm>
            <a:off x="3871578" y="2230856"/>
            <a:ext cx="3507785" cy="239484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Thank you!</a:t>
            </a:r>
            <a:endParaRPr kumimoji="0" lang="en-US" sz="6600" b="0" i="0" u="none" strike="noStrike" kern="1200" cap="none" spc="0" normalizeH="0" baseline="0" noProof="0" dirty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2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46A5203264940816A781B4EBC6F62" ma:contentTypeVersion="12" ma:contentTypeDescription="Create a new document." ma:contentTypeScope="" ma:versionID="e4a8237ddf4ea65927701be39a5afda5">
  <xsd:schema xmlns:xsd="http://www.w3.org/2001/XMLSchema" xmlns:xs="http://www.w3.org/2001/XMLSchema" xmlns:p="http://schemas.microsoft.com/office/2006/metadata/properties" xmlns:ns2="1c305419-79f3-4b7b-befa-b522633753bc" xmlns:ns3="5abbfa0e-3220-40d1-9e41-246694556962" targetNamespace="http://schemas.microsoft.com/office/2006/metadata/properties" ma:root="true" ma:fieldsID="3d96955548c142f11b2effa6e1941314" ns2:_="" ns3:_="">
    <xsd:import namespace="1c305419-79f3-4b7b-befa-b522633753bc"/>
    <xsd:import namespace="5abbfa0e-3220-40d1-9e41-246694556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5419-79f3-4b7b-befa-b52263375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fa0e-3220-40d1-9e41-24669455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60A76-8E43-4319-9B16-D0B49D2E438A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c305419-79f3-4b7b-befa-b522633753bc"/>
    <ds:schemaRef ds:uri="http://purl.org/dc/terms/"/>
    <ds:schemaRef ds:uri="5abbfa0e-3220-40d1-9e41-246694556962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8AC18F9-806E-4F42-87DB-28405522A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77244-D81D-402B-AA40-4E927F56D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05419-79f3-4b7b-befa-b522633753bc"/>
    <ds:schemaRef ds:uri="5abbfa0e-3220-40d1-9e41-246694556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255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Denburg</dc:creator>
  <cp:lastModifiedBy>Christine Wilson</cp:lastModifiedBy>
  <cp:revision>63</cp:revision>
  <cp:lastPrinted>2021-10-27T14:23:40Z</cp:lastPrinted>
  <dcterms:created xsi:type="dcterms:W3CDTF">2021-10-20T21:47:02Z</dcterms:created>
  <dcterms:modified xsi:type="dcterms:W3CDTF">2021-11-09T14:40:44Z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0x010100C3246A5203264940816A781B4EBC6F62</vt:lpwstr>
  </property>
</Properties>
</file>