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75" r:id="rId6"/>
    <p:sldId id="277" r:id="rId7"/>
    <p:sldId id="304" r:id="rId8"/>
    <p:sldId id="291" r:id="rId9"/>
    <p:sldId id="305" r:id="rId10"/>
    <p:sldId id="30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26A"/>
    <a:srgbClr val="E4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C4B871-2109-714F-A604-A4A87A49D351}" v="38" dt="2021-11-05T19:45:57.079"/>
    <p1510:client id="{72CA74F2-1200-4982-BB5A-587EDA14F27C}" v="1" dt="2021-11-05T15:13:40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61" autoAdjust="0"/>
  </p:normalViewPr>
  <p:slideViewPr>
    <p:cSldViewPr snapToGrid="0">
      <p:cViewPr varScale="1">
        <p:scale>
          <a:sx n="64" d="100"/>
          <a:sy n="64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Strawbridge" userId="47b6f68f-8b8f-4262-beb2-c386cc511152" providerId="ADAL" clId="{6FC4B871-2109-714F-A604-A4A87A49D351}"/>
    <pc:docChg chg="undo custSel addSld delSld modSld">
      <pc:chgData name="Scott Strawbridge" userId="47b6f68f-8b8f-4262-beb2-c386cc511152" providerId="ADAL" clId="{6FC4B871-2109-714F-A604-A4A87A49D351}" dt="2021-11-05T19:45:57.079" v="211" actId="12789"/>
      <pc:docMkLst>
        <pc:docMk/>
      </pc:docMkLst>
      <pc:sldChg chg="modSp add mod modAnim">
        <pc:chgData name="Scott Strawbridge" userId="47b6f68f-8b8f-4262-beb2-c386cc511152" providerId="ADAL" clId="{6FC4B871-2109-714F-A604-A4A87A49D351}" dt="2021-11-05T19:44:19.615" v="207" actId="20577"/>
        <pc:sldMkLst>
          <pc:docMk/>
          <pc:sldMk cId="2940359524" sldId="256"/>
        </pc:sldMkLst>
        <pc:spChg chg="mod">
          <ac:chgData name="Scott Strawbridge" userId="47b6f68f-8b8f-4262-beb2-c386cc511152" providerId="ADAL" clId="{6FC4B871-2109-714F-A604-A4A87A49D351}" dt="2021-11-05T19:44:16.694" v="206" actId="20577"/>
          <ac:spMkLst>
            <pc:docMk/>
            <pc:sldMk cId="2940359524" sldId="256"/>
            <ac:spMk id="14" creationId="{9EF05B36-6D33-4235-89F9-79880316839D}"/>
          </ac:spMkLst>
        </pc:spChg>
        <pc:spChg chg="mod">
          <ac:chgData name="Scott Strawbridge" userId="47b6f68f-8b8f-4262-beb2-c386cc511152" providerId="ADAL" clId="{6FC4B871-2109-714F-A604-A4A87A49D351}" dt="2021-11-05T19:20:17.777" v="135" actId="1076"/>
          <ac:spMkLst>
            <pc:docMk/>
            <pc:sldMk cId="2940359524" sldId="256"/>
            <ac:spMk id="15" creationId="{F9113AD0-7B1D-40F7-BF80-F152BEDF0EF7}"/>
          </ac:spMkLst>
        </pc:spChg>
      </pc:sldChg>
      <pc:sldChg chg="delSp modSp mod">
        <pc:chgData name="Scott Strawbridge" userId="47b6f68f-8b8f-4262-beb2-c386cc511152" providerId="ADAL" clId="{6FC4B871-2109-714F-A604-A4A87A49D351}" dt="2021-11-05T19:45:57.079" v="211" actId="12789"/>
        <pc:sldMkLst>
          <pc:docMk/>
          <pc:sldMk cId="4042702176" sldId="275"/>
        </pc:sldMkLst>
        <pc:spChg chg="mod">
          <ac:chgData name="Scott Strawbridge" userId="47b6f68f-8b8f-4262-beb2-c386cc511152" providerId="ADAL" clId="{6FC4B871-2109-714F-A604-A4A87A49D351}" dt="2021-11-05T19:45:57.079" v="211" actId="12789"/>
          <ac:spMkLst>
            <pc:docMk/>
            <pc:sldMk cId="4042702176" sldId="275"/>
            <ac:spMk id="11" creationId="{6B026C72-047B-4A75-BA3D-FD8225946FE2}"/>
          </ac:spMkLst>
        </pc:spChg>
        <pc:spChg chg="del mod">
          <ac:chgData name="Scott Strawbridge" userId="47b6f68f-8b8f-4262-beb2-c386cc511152" providerId="ADAL" clId="{6FC4B871-2109-714F-A604-A4A87A49D351}" dt="2021-11-05T19:27:01.361" v="146" actId="478"/>
          <ac:spMkLst>
            <pc:docMk/>
            <pc:sldMk cId="4042702176" sldId="275"/>
            <ac:spMk id="21" creationId="{9A42CFDF-DBBB-42AA-A4BB-711A53DDAC81}"/>
          </ac:spMkLst>
        </pc:spChg>
        <pc:picChg chg="mod">
          <ac:chgData name="Scott Strawbridge" userId="47b6f68f-8b8f-4262-beb2-c386cc511152" providerId="ADAL" clId="{6FC4B871-2109-714F-A604-A4A87A49D351}" dt="2021-11-05T19:21:16.255" v="141" actId="29295"/>
          <ac:picMkLst>
            <pc:docMk/>
            <pc:sldMk cId="4042702176" sldId="275"/>
            <ac:picMk id="3" creationId="{A529D79B-BC21-4C59-8C17-7A00D56B0326}"/>
          </ac:picMkLst>
        </pc:picChg>
      </pc:sldChg>
      <pc:sldChg chg="addSp delSp modSp del mod">
        <pc:chgData name="Scott Strawbridge" userId="47b6f68f-8b8f-4262-beb2-c386cc511152" providerId="ADAL" clId="{6FC4B871-2109-714F-A604-A4A87A49D351}" dt="2021-11-05T19:20:26.039" v="136" actId="2696"/>
        <pc:sldMkLst>
          <pc:docMk/>
          <pc:sldMk cId="3676938885" sldId="276"/>
        </pc:sldMkLst>
        <pc:spChg chg="add del mod">
          <ac:chgData name="Scott Strawbridge" userId="47b6f68f-8b8f-4262-beb2-c386cc511152" providerId="ADAL" clId="{6FC4B871-2109-714F-A604-A4A87A49D351}" dt="2021-11-05T19:18:18.236" v="126"/>
          <ac:spMkLst>
            <pc:docMk/>
            <pc:sldMk cId="3676938885" sldId="276"/>
            <ac:spMk id="2" creationId="{CD383349-15CC-6F44-9504-3B7F78EDC5C6}"/>
          </ac:spMkLst>
        </pc:spChg>
        <pc:spChg chg="mod">
          <ac:chgData name="Scott Strawbridge" userId="47b6f68f-8b8f-4262-beb2-c386cc511152" providerId="ADAL" clId="{6FC4B871-2109-714F-A604-A4A87A49D351}" dt="2021-11-05T19:02:24.718" v="117" actId="1076"/>
          <ac:spMkLst>
            <pc:docMk/>
            <pc:sldMk cId="3676938885" sldId="276"/>
            <ac:spMk id="8" creationId="{55BBAD13-BC3D-42ED-A777-C4EC61BA6142}"/>
          </ac:spMkLst>
        </pc:spChg>
        <pc:spChg chg="mod">
          <ac:chgData name="Scott Strawbridge" userId="47b6f68f-8b8f-4262-beb2-c386cc511152" providerId="ADAL" clId="{6FC4B871-2109-714F-A604-A4A87A49D351}" dt="2021-11-05T19:02:01.267" v="112" actId="1076"/>
          <ac:spMkLst>
            <pc:docMk/>
            <pc:sldMk cId="3676938885" sldId="276"/>
            <ac:spMk id="13" creationId="{0A8C7AFA-1C78-4CD3-AF5B-D54A98E2754C}"/>
          </ac:spMkLst>
        </pc:spChg>
      </pc:sldChg>
      <pc:sldChg chg="addSp delSp modSp mod">
        <pc:chgData name="Scott Strawbridge" userId="47b6f68f-8b8f-4262-beb2-c386cc511152" providerId="ADAL" clId="{6FC4B871-2109-714F-A604-A4A87A49D351}" dt="2021-11-05T19:42:27.259" v="194" actId="1076"/>
        <pc:sldMkLst>
          <pc:docMk/>
          <pc:sldMk cId="603533278" sldId="277"/>
        </pc:sldMkLst>
        <pc:spChg chg="mod">
          <ac:chgData name="Scott Strawbridge" userId="47b6f68f-8b8f-4262-beb2-c386cc511152" providerId="ADAL" clId="{6FC4B871-2109-714F-A604-A4A87A49D351}" dt="2021-11-05T19:30:20.254" v="171" actId="21"/>
          <ac:spMkLst>
            <pc:docMk/>
            <pc:sldMk cId="603533278" sldId="277"/>
            <ac:spMk id="9" creationId="{4FF6B0FA-9E81-4C16-9C23-921B200FC300}"/>
          </ac:spMkLst>
        </pc:spChg>
        <pc:spChg chg="mod">
          <ac:chgData name="Scott Strawbridge" userId="47b6f68f-8b8f-4262-beb2-c386cc511152" providerId="ADAL" clId="{6FC4B871-2109-714F-A604-A4A87A49D351}" dt="2021-11-05T19:42:21.407" v="193" actId="120"/>
          <ac:spMkLst>
            <pc:docMk/>
            <pc:sldMk cId="603533278" sldId="277"/>
            <ac:spMk id="11" creationId="{6B026C72-047B-4A75-BA3D-FD8225946FE2}"/>
          </ac:spMkLst>
        </pc:spChg>
        <pc:spChg chg="add mod">
          <ac:chgData name="Scott Strawbridge" userId="47b6f68f-8b8f-4262-beb2-c386cc511152" providerId="ADAL" clId="{6FC4B871-2109-714F-A604-A4A87A49D351}" dt="2021-11-05T19:41:29.439" v="190" actId="255"/>
          <ac:spMkLst>
            <pc:docMk/>
            <pc:sldMk cId="603533278" sldId="277"/>
            <ac:spMk id="12" creationId="{CD572518-3C76-8C4D-A839-A83E570BF9E6}"/>
          </ac:spMkLst>
        </pc:spChg>
        <pc:spChg chg="del">
          <ac:chgData name="Scott Strawbridge" userId="47b6f68f-8b8f-4262-beb2-c386cc511152" providerId="ADAL" clId="{6FC4B871-2109-714F-A604-A4A87A49D351}" dt="2021-11-05T19:27:07.964" v="147" actId="478"/>
          <ac:spMkLst>
            <pc:docMk/>
            <pc:sldMk cId="603533278" sldId="277"/>
            <ac:spMk id="21" creationId="{9A42CFDF-DBBB-42AA-A4BB-711A53DDAC81}"/>
          </ac:spMkLst>
        </pc:spChg>
        <pc:grpChg chg="add mod">
          <ac:chgData name="Scott Strawbridge" userId="47b6f68f-8b8f-4262-beb2-c386cc511152" providerId="ADAL" clId="{6FC4B871-2109-714F-A604-A4A87A49D351}" dt="2021-11-05T19:42:27.259" v="194" actId="1076"/>
          <ac:grpSpMkLst>
            <pc:docMk/>
            <pc:sldMk cId="603533278" sldId="277"/>
            <ac:grpSpMk id="2" creationId="{8512E96E-13C9-AE49-8CE9-89A873AD7195}"/>
          </ac:grpSpMkLst>
        </pc:grpChg>
        <pc:picChg chg="mod">
          <ac:chgData name="Scott Strawbridge" userId="47b6f68f-8b8f-4262-beb2-c386cc511152" providerId="ADAL" clId="{6FC4B871-2109-714F-A604-A4A87A49D351}" dt="2021-11-05T19:21:03.855" v="140" actId="29295"/>
          <ac:picMkLst>
            <pc:docMk/>
            <pc:sldMk cId="603533278" sldId="277"/>
            <ac:picMk id="3" creationId="{A529D79B-BC21-4C59-8C17-7A00D56B0326}"/>
          </ac:picMkLst>
        </pc:picChg>
      </pc:sldChg>
      <pc:sldChg chg="addSp delSp modSp mod">
        <pc:chgData name="Scott Strawbridge" userId="47b6f68f-8b8f-4262-beb2-c386cc511152" providerId="ADAL" clId="{6FC4B871-2109-714F-A604-A4A87A49D351}" dt="2021-11-05T19:43:55.615" v="203" actId="14100"/>
        <pc:sldMkLst>
          <pc:docMk/>
          <pc:sldMk cId="1187229930" sldId="291"/>
        </pc:sldMkLst>
        <pc:spChg chg="mod topLvl">
          <ac:chgData name="Scott Strawbridge" userId="47b6f68f-8b8f-4262-beb2-c386cc511152" providerId="ADAL" clId="{6FC4B871-2109-714F-A604-A4A87A49D351}" dt="2021-11-05T19:43:55.615" v="203" actId="14100"/>
          <ac:spMkLst>
            <pc:docMk/>
            <pc:sldMk cId="1187229930" sldId="291"/>
            <ac:spMk id="9" creationId="{B73751AA-C777-4BA3-AB13-F5CE0614C708}"/>
          </ac:spMkLst>
        </pc:spChg>
        <pc:spChg chg="add mod">
          <ac:chgData name="Scott Strawbridge" userId="47b6f68f-8b8f-4262-beb2-c386cc511152" providerId="ADAL" clId="{6FC4B871-2109-714F-A604-A4A87A49D351}" dt="2021-11-05T19:42:56.111" v="197" actId="255"/>
          <ac:spMkLst>
            <pc:docMk/>
            <pc:sldMk cId="1187229930" sldId="291"/>
            <ac:spMk id="11" creationId="{04F36499-B72B-8F4C-92DB-1D1294DCE80A}"/>
          </ac:spMkLst>
        </pc:spChg>
        <pc:spChg chg="del mod topLvl">
          <ac:chgData name="Scott Strawbridge" userId="47b6f68f-8b8f-4262-beb2-c386cc511152" providerId="ADAL" clId="{6FC4B871-2109-714F-A604-A4A87A49D351}" dt="2021-11-05T19:33:09.467" v="179" actId="478"/>
          <ac:spMkLst>
            <pc:docMk/>
            <pc:sldMk cId="1187229930" sldId="291"/>
            <ac:spMk id="12" creationId="{A2730580-778A-4CE3-BEC9-C5EF3783F334}"/>
          </ac:spMkLst>
        </pc:spChg>
        <pc:spChg chg="del">
          <ac:chgData name="Scott Strawbridge" userId="47b6f68f-8b8f-4262-beb2-c386cc511152" providerId="ADAL" clId="{6FC4B871-2109-714F-A604-A4A87A49D351}" dt="2021-11-05T19:27:20.964" v="149" actId="478"/>
          <ac:spMkLst>
            <pc:docMk/>
            <pc:sldMk cId="1187229930" sldId="291"/>
            <ac:spMk id="21" creationId="{9A42CFDF-DBBB-42AA-A4BB-711A53DDAC81}"/>
          </ac:spMkLst>
        </pc:spChg>
        <pc:grpChg chg="add del mod">
          <ac:chgData name="Scott Strawbridge" userId="47b6f68f-8b8f-4262-beb2-c386cc511152" providerId="ADAL" clId="{6FC4B871-2109-714F-A604-A4A87A49D351}" dt="2021-11-05T19:33:09.467" v="179" actId="478"/>
          <ac:grpSpMkLst>
            <pc:docMk/>
            <pc:sldMk cId="1187229930" sldId="291"/>
            <ac:grpSpMk id="2" creationId="{B2303F00-CC8B-944B-88C8-3F714FB9DAEB}"/>
          </ac:grpSpMkLst>
        </pc:grpChg>
        <pc:picChg chg="mod">
          <ac:chgData name="Scott Strawbridge" userId="47b6f68f-8b8f-4262-beb2-c386cc511152" providerId="ADAL" clId="{6FC4B871-2109-714F-A604-A4A87A49D351}" dt="2021-11-05T19:21:40.884" v="143" actId="29295"/>
          <ac:picMkLst>
            <pc:docMk/>
            <pc:sldMk cId="1187229930" sldId="291"/>
            <ac:picMk id="3" creationId="{A529D79B-BC21-4C59-8C17-7A00D56B0326}"/>
          </ac:picMkLst>
        </pc:picChg>
      </pc:sldChg>
      <pc:sldChg chg="addSp delSp modSp mod">
        <pc:chgData name="Scott Strawbridge" userId="47b6f68f-8b8f-4262-beb2-c386cc511152" providerId="ADAL" clId="{6FC4B871-2109-714F-A604-A4A87A49D351}" dt="2021-11-05T19:28:23.667" v="169" actId="14100"/>
        <pc:sldMkLst>
          <pc:docMk/>
          <pc:sldMk cId="430926402" sldId="303"/>
        </pc:sldMkLst>
        <pc:spChg chg="del">
          <ac:chgData name="Scott Strawbridge" userId="47b6f68f-8b8f-4262-beb2-c386cc511152" providerId="ADAL" clId="{6FC4B871-2109-714F-A604-A4A87A49D351}" dt="2021-11-05T19:28:03.022" v="154" actId="478"/>
          <ac:spMkLst>
            <pc:docMk/>
            <pc:sldMk cId="430926402" sldId="303"/>
            <ac:spMk id="5" creationId="{6D6802F5-BA97-49B5-933B-1C26E5A6162B}"/>
          </ac:spMkLst>
        </pc:spChg>
        <pc:spChg chg="del">
          <ac:chgData name="Scott Strawbridge" userId="47b6f68f-8b8f-4262-beb2-c386cc511152" providerId="ADAL" clId="{6FC4B871-2109-714F-A604-A4A87A49D351}" dt="2021-11-05T19:27:59.665" v="153" actId="478"/>
          <ac:spMkLst>
            <pc:docMk/>
            <pc:sldMk cId="430926402" sldId="303"/>
            <ac:spMk id="6" creationId="{5C616CEE-9269-40E2-9274-4B51172BC597}"/>
          </ac:spMkLst>
        </pc:spChg>
        <pc:spChg chg="del mod">
          <ac:chgData name="Scott Strawbridge" userId="47b6f68f-8b8f-4262-beb2-c386cc511152" providerId="ADAL" clId="{6FC4B871-2109-714F-A604-A4A87A49D351}" dt="2021-11-05T19:27:56.769" v="152" actId="478"/>
          <ac:spMkLst>
            <pc:docMk/>
            <pc:sldMk cId="430926402" sldId="303"/>
            <ac:spMk id="7" creationId="{198B87B1-1433-4F7E-90F3-CA709222A773}"/>
          </ac:spMkLst>
        </pc:spChg>
        <pc:spChg chg="del">
          <ac:chgData name="Scott Strawbridge" userId="47b6f68f-8b8f-4262-beb2-c386cc511152" providerId="ADAL" clId="{6FC4B871-2109-714F-A604-A4A87A49D351}" dt="2021-11-05T19:27:51.662" v="151" actId="478"/>
          <ac:spMkLst>
            <pc:docMk/>
            <pc:sldMk cId="430926402" sldId="303"/>
            <ac:spMk id="9" creationId="{674FA99C-224C-4199-ADA7-5CF571FCEDC4}"/>
          </ac:spMkLst>
        </pc:spChg>
        <pc:spChg chg="add mod">
          <ac:chgData name="Scott Strawbridge" userId="47b6f68f-8b8f-4262-beb2-c386cc511152" providerId="ADAL" clId="{6FC4B871-2109-714F-A604-A4A87A49D351}" dt="2021-11-05T19:28:03.977" v="155"/>
          <ac:spMkLst>
            <pc:docMk/>
            <pc:sldMk cId="430926402" sldId="303"/>
            <ac:spMk id="10" creationId="{F0403829-2B57-0E47-AB69-D809864C81A3}"/>
          </ac:spMkLst>
        </pc:spChg>
        <pc:spChg chg="add mod">
          <ac:chgData name="Scott Strawbridge" userId="47b6f68f-8b8f-4262-beb2-c386cc511152" providerId="ADAL" clId="{6FC4B871-2109-714F-A604-A4A87A49D351}" dt="2021-11-05T19:28:23.667" v="169" actId="14100"/>
          <ac:spMkLst>
            <pc:docMk/>
            <pc:sldMk cId="430926402" sldId="303"/>
            <ac:spMk id="11" creationId="{ACAF0EFA-B546-F345-B586-E7B805BADAD4}"/>
          </ac:spMkLst>
        </pc:spChg>
        <pc:picChg chg="del">
          <ac:chgData name="Scott Strawbridge" userId="47b6f68f-8b8f-4262-beb2-c386cc511152" providerId="ADAL" clId="{6FC4B871-2109-714F-A604-A4A87A49D351}" dt="2021-11-05T19:27:51.662" v="151" actId="478"/>
          <ac:picMkLst>
            <pc:docMk/>
            <pc:sldMk cId="430926402" sldId="303"/>
            <ac:picMk id="3" creationId="{BB5006B9-72CB-43E0-AF5A-41DD4E07846F}"/>
          </ac:picMkLst>
        </pc:picChg>
        <pc:picChg chg="del">
          <ac:chgData name="Scott Strawbridge" userId="47b6f68f-8b8f-4262-beb2-c386cc511152" providerId="ADAL" clId="{6FC4B871-2109-714F-A604-A4A87A49D351}" dt="2021-11-05T19:27:51.662" v="151" actId="478"/>
          <ac:picMkLst>
            <pc:docMk/>
            <pc:sldMk cId="430926402" sldId="303"/>
            <ac:picMk id="4" creationId="{2AF0B7C3-E8DB-4899-81B3-B70C74FBF041}"/>
          </ac:picMkLst>
        </pc:picChg>
        <pc:picChg chg="add mod">
          <ac:chgData name="Scott Strawbridge" userId="47b6f68f-8b8f-4262-beb2-c386cc511152" providerId="ADAL" clId="{6FC4B871-2109-714F-A604-A4A87A49D351}" dt="2021-11-05T19:28:03.977" v="155"/>
          <ac:picMkLst>
            <pc:docMk/>
            <pc:sldMk cId="430926402" sldId="303"/>
            <ac:picMk id="8" creationId="{6CA66A83-DD00-C940-B133-8311630E5C48}"/>
          </ac:picMkLst>
        </pc:picChg>
      </pc:sldChg>
      <pc:sldChg chg="delSp modSp mod">
        <pc:chgData name="Scott Strawbridge" userId="47b6f68f-8b8f-4262-beb2-c386cc511152" providerId="ADAL" clId="{6FC4B871-2109-714F-A604-A4A87A49D351}" dt="2021-11-05T19:42:47.502" v="196" actId="12789"/>
        <pc:sldMkLst>
          <pc:docMk/>
          <pc:sldMk cId="1950933109" sldId="304"/>
        </pc:sldMkLst>
        <pc:spChg chg="mod">
          <ac:chgData name="Scott Strawbridge" userId="47b6f68f-8b8f-4262-beb2-c386cc511152" providerId="ADAL" clId="{6FC4B871-2109-714F-A604-A4A87A49D351}" dt="2021-11-05T19:42:47.502" v="196" actId="12789"/>
          <ac:spMkLst>
            <pc:docMk/>
            <pc:sldMk cId="1950933109" sldId="304"/>
            <ac:spMk id="11" creationId="{6B026C72-047B-4A75-BA3D-FD8225946FE2}"/>
          </ac:spMkLst>
        </pc:spChg>
        <pc:spChg chg="del">
          <ac:chgData name="Scott Strawbridge" userId="47b6f68f-8b8f-4262-beb2-c386cc511152" providerId="ADAL" clId="{6FC4B871-2109-714F-A604-A4A87A49D351}" dt="2021-11-05T19:27:13.334" v="148" actId="478"/>
          <ac:spMkLst>
            <pc:docMk/>
            <pc:sldMk cId="1950933109" sldId="304"/>
            <ac:spMk id="21" creationId="{9A42CFDF-DBBB-42AA-A4BB-711A53DDAC81}"/>
          </ac:spMkLst>
        </pc:spChg>
        <pc:picChg chg="mod">
          <ac:chgData name="Scott Strawbridge" userId="47b6f68f-8b8f-4262-beb2-c386cc511152" providerId="ADAL" clId="{6FC4B871-2109-714F-A604-A4A87A49D351}" dt="2021-11-05T19:21:27.248" v="142" actId="29295"/>
          <ac:picMkLst>
            <pc:docMk/>
            <pc:sldMk cId="1950933109" sldId="304"/>
            <ac:picMk id="3" creationId="{A529D79B-BC21-4C59-8C17-7A00D56B0326}"/>
          </ac:picMkLst>
        </pc:picChg>
      </pc:sldChg>
      <pc:sldChg chg="addSp delSp modSp add mod">
        <pc:chgData name="Scott Strawbridge" userId="47b6f68f-8b8f-4262-beb2-c386cc511152" providerId="ADAL" clId="{6FC4B871-2109-714F-A604-A4A87A49D351}" dt="2021-11-05T19:43:43.656" v="202" actId="14100"/>
        <pc:sldMkLst>
          <pc:docMk/>
          <pc:sldMk cId="569424403" sldId="305"/>
        </pc:sldMkLst>
        <pc:spChg chg="mod topLvl">
          <ac:chgData name="Scott Strawbridge" userId="47b6f68f-8b8f-4262-beb2-c386cc511152" providerId="ADAL" clId="{6FC4B871-2109-714F-A604-A4A87A49D351}" dt="2021-11-05T19:43:43.656" v="202" actId="14100"/>
          <ac:spMkLst>
            <pc:docMk/>
            <pc:sldMk cId="569424403" sldId="305"/>
            <ac:spMk id="9" creationId="{B73751AA-C777-4BA3-AB13-F5CE0614C708}"/>
          </ac:spMkLst>
        </pc:spChg>
        <pc:spChg chg="add mod">
          <ac:chgData name="Scott Strawbridge" userId="47b6f68f-8b8f-4262-beb2-c386cc511152" providerId="ADAL" clId="{6FC4B871-2109-714F-A604-A4A87A49D351}" dt="2021-11-05T19:43:30.843" v="200" actId="255"/>
          <ac:spMkLst>
            <pc:docMk/>
            <pc:sldMk cId="569424403" sldId="305"/>
            <ac:spMk id="11" creationId="{799BF392-F908-5E43-9DFA-FC3F017F0210}"/>
          </ac:spMkLst>
        </pc:spChg>
        <pc:spChg chg="del mod topLvl">
          <ac:chgData name="Scott Strawbridge" userId="47b6f68f-8b8f-4262-beb2-c386cc511152" providerId="ADAL" clId="{6FC4B871-2109-714F-A604-A4A87A49D351}" dt="2021-11-05T19:33:31.012" v="181" actId="478"/>
          <ac:spMkLst>
            <pc:docMk/>
            <pc:sldMk cId="569424403" sldId="305"/>
            <ac:spMk id="12" creationId="{A2730580-778A-4CE3-BEC9-C5EF3783F334}"/>
          </ac:spMkLst>
        </pc:spChg>
        <pc:spChg chg="del">
          <ac:chgData name="Scott Strawbridge" userId="47b6f68f-8b8f-4262-beb2-c386cc511152" providerId="ADAL" clId="{6FC4B871-2109-714F-A604-A4A87A49D351}" dt="2021-11-05T19:27:26.961" v="150" actId="478"/>
          <ac:spMkLst>
            <pc:docMk/>
            <pc:sldMk cId="569424403" sldId="305"/>
            <ac:spMk id="21" creationId="{9A42CFDF-DBBB-42AA-A4BB-711A53DDAC81}"/>
          </ac:spMkLst>
        </pc:spChg>
        <pc:grpChg chg="add del mod">
          <ac:chgData name="Scott Strawbridge" userId="47b6f68f-8b8f-4262-beb2-c386cc511152" providerId="ADAL" clId="{6FC4B871-2109-714F-A604-A4A87A49D351}" dt="2021-11-05T19:33:31.012" v="181" actId="478"/>
          <ac:grpSpMkLst>
            <pc:docMk/>
            <pc:sldMk cId="569424403" sldId="305"/>
            <ac:grpSpMk id="2" creationId="{A202A1E1-D5BB-F44E-9D6E-84A415E72E3A}"/>
          </ac:grpSpMkLst>
        </pc:grpChg>
        <pc:picChg chg="mod">
          <ac:chgData name="Scott Strawbridge" userId="47b6f68f-8b8f-4262-beb2-c386cc511152" providerId="ADAL" clId="{6FC4B871-2109-714F-A604-A4A87A49D351}" dt="2021-11-05T19:21:54.601" v="144" actId="29295"/>
          <ac:picMkLst>
            <pc:docMk/>
            <pc:sldMk cId="569424403" sldId="305"/>
            <ac:picMk id="3" creationId="{A529D79B-BC21-4C59-8C17-7A00D56B0326}"/>
          </ac:picMkLst>
        </pc:picChg>
      </pc:sldChg>
    </pc:docChg>
  </pc:docChgLst>
  <pc:docChgLst>
    <pc:chgData name="Eoin Fay" userId="5069970f-b152-46c1-bd41-17bff2c69769" providerId="ADAL" clId="{72CA74F2-1200-4982-BB5A-587EDA14F27C}"/>
    <pc:docChg chg="undo redo custSel addSld delSld modSld sldOrd">
      <pc:chgData name="Eoin Fay" userId="5069970f-b152-46c1-bd41-17bff2c69769" providerId="ADAL" clId="{72CA74F2-1200-4982-BB5A-587EDA14F27C}" dt="2021-11-05T15:16:31.139" v="270" actId="403"/>
      <pc:docMkLst>
        <pc:docMk/>
      </pc:docMkLst>
      <pc:sldChg chg="modSp mod">
        <pc:chgData name="Eoin Fay" userId="5069970f-b152-46c1-bd41-17bff2c69769" providerId="ADAL" clId="{72CA74F2-1200-4982-BB5A-587EDA14F27C}" dt="2021-11-05T15:16:19.907" v="268" actId="12"/>
        <pc:sldMkLst>
          <pc:docMk/>
          <pc:sldMk cId="4042702176" sldId="275"/>
        </pc:sldMkLst>
        <pc:spChg chg="mod">
          <ac:chgData name="Eoin Fay" userId="5069970f-b152-46c1-bd41-17bff2c69769" providerId="ADAL" clId="{72CA74F2-1200-4982-BB5A-587EDA14F27C}" dt="2021-11-05T15:16:19.907" v="268" actId="12"/>
          <ac:spMkLst>
            <pc:docMk/>
            <pc:sldMk cId="4042702176" sldId="275"/>
            <ac:spMk id="11" creationId="{6B026C72-047B-4A75-BA3D-FD8225946FE2}"/>
          </ac:spMkLst>
        </pc:spChg>
        <pc:spChg chg="mod">
          <ac:chgData name="Eoin Fay" userId="5069970f-b152-46c1-bd41-17bff2c69769" providerId="ADAL" clId="{72CA74F2-1200-4982-BB5A-587EDA14F27C}" dt="2021-10-14T13:24:46.385" v="50" actId="20577"/>
          <ac:spMkLst>
            <pc:docMk/>
            <pc:sldMk cId="4042702176" sldId="275"/>
            <ac:spMk id="21" creationId="{9A42CFDF-DBBB-42AA-A4BB-711A53DDAC81}"/>
          </ac:spMkLst>
        </pc:spChg>
      </pc:sldChg>
      <pc:sldChg chg="modSp mod">
        <pc:chgData name="Eoin Fay" userId="5069970f-b152-46c1-bd41-17bff2c69769" providerId="ADAL" clId="{72CA74F2-1200-4982-BB5A-587EDA14F27C}" dt="2021-10-14T13:23:40.986" v="24" actId="20577"/>
        <pc:sldMkLst>
          <pc:docMk/>
          <pc:sldMk cId="3676938885" sldId="276"/>
        </pc:sldMkLst>
        <pc:spChg chg="mod">
          <ac:chgData name="Eoin Fay" userId="5069970f-b152-46c1-bd41-17bff2c69769" providerId="ADAL" clId="{72CA74F2-1200-4982-BB5A-587EDA14F27C}" dt="2021-10-14T13:23:40.986" v="24" actId="20577"/>
          <ac:spMkLst>
            <pc:docMk/>
            <pc:sldMk cId="3676938885" sldId="276"/>
            <ac:spMk id="8" creationId="{55BBAD13-BC3D-42ED-A777-C4EC61BA6142}"/>
          </ac:spMkLst>
        </pc:spChg>
        <pc:spChg chg="mod">
          <ac:chgData name="Eoin Fay" userId="5069970f-b152-46c1-bd41-17bff2c69769" providerId="ADAL" clId="{72CA74F2-1200-4982-BB5A-587EDA14F27C}" dt="2021-10-14T13:20:27.277" v="22" actId="20577"/>
          <ac:spMkLst>
            <pc:docMk/>
            <pc:sldMk cId="3676938885" sldId="276"/>
            <ac:spMk id="13" creationId="{0A8C7AFA-1C78-4CD3-AF5B-D54A98E2754C}"/>
          </ac:spMkLst>
        </pc:spChg>
      </pc:sldChg>
      <pc:sldChg chg="addSp modSp mod">
        <pc:chgData name="Eoin Fay" userId="5069970f-b152-46c1-bd41-17bff2c69769" providerId="ADAL" clId="{72CA74F2-1200-4982-BB5A-587EDA14F27C}" dt="2021-11-05T15:15:08.523" v="267" actId="1076"/>
        <pc:sldMkLst>
          <pc:docMk/>
          <pc:sldMk cId="603533278" sldId="277"/>
        </pc:sldMkLst>
        <pc:spChg chg="add mod">
          <ac:chgData name="Eoin Fay" userId="5069970f-b152-46c1-bd41-17bff2c69769" providerId="ADAL" clId="{72CA74F2-1200-4982-BB5A-587EDA14F27C}" dt="2021-11-05T15:15:08.523" v="267" actId="1076"/>
          <ac:spMkLst>
            <pc:docMk/>
            <pc:sldMk cId="603533278" sldId="277"/>
            <ac:spMk id="9" creationId="{4FF6B0FA-9E81-4C16-9C23-921B200FC300}"/>
          </ac:spMkLst>
        </pc:spChg>
        <pc:spChg chg="mod">
          <ac:chgData name="Eoin Fay" userId="5069970f-b152-46c1-bd41-17bff2c69769" providerId="ADAL" clId="{72CA74F2-1200-4982-BB5A-587EDA14F27C}" dt="2021-11-05T15:14:52.500" v="260" actId="1076"/>
          <ac:spMkLst>
            <pc:docMk/>
            <pc:sldMk cId="603533278" sldId="277"/>
            <ac:spMk id="11" creationId="{6B026C72-047B-4A75-BA3D-FD8225946FE2}"/>
          </ac:spMkLst>
        </pc:spChg>
        <pc:spChg chg="mod">
          <ac:chgData name="Eoin Fay" userId="5069970f-b152-46c1-bd41-17bff2c69769" providerId="ADAL" clId="{72CA74F2-1200-4982-BB5A-587EDA14F27C}" dt="2021-10-14T13:44:12.418" v="86" actId="20577"/>
          <ac:spMkLst>
            <pc:docMk/>
            <pc:sldMk cId="603533278" sldId="277"/>
            <ac:spMk id="21" creationId="{9A42CFDF-DBBB-42AA-A4BB-711A53DDAC81}"/>
          </ac:spMkLst>
        </pc:spChg>
        <pc:picChg chg="mod">
          <ac:chgData name="Eoin Fay" userId="5069970f-b152-46c1-bd41-17bff2c69769" providerId="ADAL" clId="{72CA74F2-1200-4982-BB5A-587EDA14F27C}" dt="2021-11-05T15:15:04.730" v="266" actId="1076"/>
          <ac:picMkLst>
            <pc:docMk/>
            <pc:sldMk cId="603533278" sldId="277"/>
            <ac:picMk id="3" creationId="{A529D79B-BC21-4C59-8C17-7A00D56B0326}"/>
          </ac:picMkLst>
        </pc:picChg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3758709638" sldId="278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3085996833" sldId="279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585841929" sldId="280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1669748206" sldId="281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1062662736" sldId="282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3183797563" sldId="283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4200331089" sldId="284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618508373" sldId="285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803397033" sldId="286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1672905710" sldId="287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1437298937" sldId="288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1894559498" sldId="289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774713998" sldId="290"/>
        </pc:sldMkLst>
      </pc:sldChg>
      <pc:sldChg chg="modSp mod ord modNotesTx">
        <pc:chgData name="Eoin Fay" userId="5069970f-b152-46c1-bd41-17bff2c69769" providerId="ADAL" clId="{72CA74F2-1200-4982-BB5A-587EDA14F27C}" dt="2021-11-05T15:12:12.776" v="241" actId="1076"/>
        <pc:sldMkLst>
          <pc:docMk/>
          <pc:sldMk cId="1187229930" sldId="291"/>
        </pc:sldMkLst>
        <pc:spChg chg="mod">
          <ac:chgData name="Eoin Fay" userId="5069970f-b152-46c1-bd41-17bff2c69769" providerId="ADAL" clId="{72CA74F2-1200-4982-BB5A-587EDA14F27C}" dt="2021-10-14T13:50:15.548" v="224" actId="15"/>
          <ac:spMkLst>
            <pc:docMk/>
            <pc:sldMk cId="1187229930" sldId="291"/>
            <ac:spMk id="9" creationId="{B73751AA-C777-4BA3-AB13-F5CE0614C708}"/>
          </ac:spMkLst>
        </pc:spChg>
        <pc:spChg chg="mod">
          <ac:chgData name="Eoin Fay" userId="5069970f-b152-46c1-bd41-17bff2c69769" providerId="ADAL" clId="{72CA74F2-1200-4982-BB5A-587EDA14F27C}" dt="2021-11-05T15:12:12.776" v="241" actId="1076"/>
          <ac:spMkLst>
            <pc:docMk/>
            <pc:sldMk cId="1187229930" sldId="291"/>
            <ac:spMk id="12" creationId="{A2730580-778A-4CE3-BEC9-C5EF3783F334}"/>
          </ac:spMkLst>
        </pc:spChg>
        <pc:spChg chg="mod">
          <ac:chgData name="Eoin Fay" userId="5069970f-b152-46c1-bd41-17bff2c69769" providerId="ADAL" clId="{72CA74F2-1200-4982-BB5A-587EDA14F27C}" dt="2021-10-14T13:48:52.297" v="162" actId="20577"/>
          <ac:spMkLst>
            <pc:docMk/>
            <pc:sldMk cId="1187229930" sldId="291"/>
            <ac:spMk id="21" creationId="{9A42CFDF-DBBB-42AA-A4BB-711A53DDAC81}"/>
          </ac:spMkLst>
        </pc:spChg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2816411111" sldId="292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2521696482" sldId="293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601949123" sldId="294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3939967659" sldId="295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2391624616" sldId="296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373006512" sldId="297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3268405359" sldId="298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3444979911" sldId="299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618079099" sldId="300"/>
        </pc:sldMkLst>
      </pc:sldChg>
      <pc:sldChg chg="del">
        <pc:chgData name="Eoin Fay" userId="5069970f-b152-46c1-bd41-17bff2c69769" providerId="ADAL" clId="{72CA74F2-1200-4982-BB5A-587EDA14F27C}" dt="2021-10-14T13:51:14.152" v="228" actId="47"/>
        <pc:sldMkLst>
          <pc:docMk/>
          <pc:sldMk cId="2783057164" sldId="301"/>
        </pc:sldMkLst>
      </pc:sldChg>
      <pc:sldChg chg="modSp mod">
        <pc:chgData name="Eoin Fay" userId="5069970f-b152-46c1-bd41-17bff2c69769" providerId="ADAL" clId="{72CA74F2-1200-4982-BB5A-587EDA14F27C}" dt="2021-10-14T13:51:27.056" v="240" actId="20577"/>
        <pc:sldMkLst>
          <pc:docMk/>
          <pc:sldMk cId="430926402" sldId="303"/>
        </pc:sldMkLst>
        <pc:spChg chg="mod">
          <ac:chgData name="Eoin Fay" userId="5069970f-b152-46c1-bd41-17bff2c69769" providerId="ADAL" clId="{72CA74F2-1200-4982-BB5A-587EDA14F27C}" dt="2021-10-14T13:51:27.056" v="240" actId="20577"/>
          <ac:spMkLst>
            <pc:docMk/>
            <pc:sldMk cId="430926402" sldId="303"/>
            <ac:spMk id="7" creationId="{198B87B1-1433-4F7E-90F3-CA709222A773}"/>
          </ac:spMkLst>
        </pc:spChg>
      </pc:sldChg>
      <pc:sldChg chg="modSp add mod modNotesTx">
        <pc:chgData name="Eoin Fay" userId="5069970f-b152-46c1-bd41-17bff2c69769" providerId="ADAL" clId="{72CA74F2-1200-4982-BB5A-587EDA14F27C}" dt="2021-11-05T15:16:31.139" v="270" actId="403"/>
        <pc:sldMkLst>
          <pc:docMk/>
          <pc:sldMk cId="1950933109" sldId="304"/>
        </pc:sldMkLst>
        <pc:spChg chg="mod">
          <ac:chgData name="Eoin Fay" userId="5069970f-b152-46c1-bd41-17bff2c69769" providerId="ADAL" clId="{72CA74F2-1200-4982-BB5A-587EDA14F27C}" dt="2021-11-05T15:16:31.139" v="270" actId="403"/>
          <ac:spMkLst>
            <pc:docMk/>
            <pc:sldMk cId="1950933109" sldId="304"/>
            <ac:spMk id="11" creationId="{6B026C72-047B-4A75-BA3D-FD8225946FE2}"/>
          </ac:spMkLst>
        </pc:spChg>
        <pc:spChg chg="mod">
          <ac:chgData name="Eoin Fay" userId="5069970f-b152-46c1-bd41-17bff2c69769" providerId="ADAL" clId="{72CA74F2-1200-4982-BB5A-587EDA14F27C}" dt="2021-10-14T13:46:51.697" v="127" actId="20577"/>
          <ac:spMkLst>
            <pc:docMk/>
            <pc:sldMk cId="1950933109" sldId="304"/>
            <ac:spMk id="21" creationId="{9A42CFDF-DBBB-42AA-A4BB-711A53DDAC81}"/>
          </ac:spMkLst>
        </pc:spChg>
      </pc:sldChg>
    </pc:docChg>
  </pc:docChgLst>
  <pc:docChgLst>
    <pc:chgData name="Eoin Fay" userId="5069970f-b152-46c1-bd41-17bff2c69769" providerId="ADAL" clId="{E406441B-BB05-44D2-B6BC-FCA8EBD022DB}"/>
    <pc:docChg chg="delSld">
      <pc:chgData name="Eoin Fay" userId="5069970f-b152-46c1-bd41-17bff2c69769" providerId="ADAL" clId="{E406441B-BB05-44D2-B6BC-FCA8EBD022DB}" dt="2021-10-14T13:09:25.340" v="0" actId="47"/>
      <pc:docMkLst>
        <pc:docMk/>
      </pc:docMkLst>
      <pc:sldChg chg="del">
        <pc:chgData name="Eoin Fay" userId="5069970f-b152-46c1-bd41-17bff2c69769" providerId="ADAL" clId="{E406441B-BB05-44D2-B6BC-FCA8EBD022DB}" dt="2021-10-14T13:09:25.340" v="0" actId="47"/>
        <pc:sldMkLst>
          <pc:docMk/>
          <pc:sldMk cId="4246704557" sldId="304"/>
        </pc:sldMkLst>
      </pc:sldChg>
      <pc:sldChg chg="del">
        <pc:chgData name="Eoin Fay" userId="5069970f-b152-46c1-bd41-17bff2c69769" providerId="ADAL" clId="{E406441B-BB05-44D2-B6BC-FCA8EBD022DB}" dt="2021-10-14T13:09:25.340" v="0" actId="47"/>
        <pc:sldMkLst>
          <pc:docMk/>
          <pc:sldMk cId="202912335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AB23F-D810-4592-9674-86804B843BF4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10050-3920-4E2D-92AF-84C262D881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17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10050-3920-4E2D-92AF-84C262D881A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23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10050-3920-4E2D-92AF-84C262D881A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2597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10050-3920-4E2D-92AF-84C262D881A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07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10050-3920-4E2D-92AF-84C262D881A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143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10050-3920-4E2D-92AF-84C262D881A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88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CC8F-3B31-46B0-B55A-11A26AE58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5A2EF-C829-4B16-8D26-9212D901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5DD39-1CF7-4C9A-9542-009AC572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4FC36-1C32-4FB2-9514-30408EDB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77D22-CF00-4241-BD8F-EE7B198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16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7D7E6-A11C-4BD9-A62D-C9478E6D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79941-C479-4E1B-AEE1-CFDA80FB3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CCEEE-2C51-4C51-A0FC-998CA4A5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C36A8-BA6D-496E-9984-2233D59C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73B93-2AC3-4EB8-8A4F-CF29202D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455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C41F99-E2BA-4721-B8E0-03AD3DA50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31F85-6DFD-44B6-AE35-2F039DF7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875F-42A3-4503-97BF-677AB56F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F35DC-1232-44CC-AA99-7E2080BC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2CF06-3142-40A7-8DDD-8AD55083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942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5118-43FB-4B39-9605-31225F0A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F0420-FFB1-4737-ACBB-1CDD339FB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F56B1-80E0-4C0F-9013-195B2E90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7999-3220-4373-94DE-D5BD36CA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E621A-0727-4627-BAD9-A0B51222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2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88A9-0529-482C-8BD2-5C91D743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83569-C60A-49FE-99AB-9EC5E99F4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D7E3B-A555-4F4B-BD91-FA5EA3F54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4F445-92FC-4611-AEB1-50F0751A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B4E36-939C-4EF6-AA4F-ECA956DE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79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46BE-46B6-46A6-BBDF-CFE4AE5A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52A8E-1932-42B0-83CF-282813912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FF240-1E33-4B5C-810D-D8424EEAE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5F708-403B-4417-BD80-2B874E401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4F87A-7EFF-4B4D-805A-840CF03E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8DAAE-83FC-4A21-8541-DCA74A2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99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735D-4BB6-41FA-AF5A-88606DB8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A6754-2E7D-44B2-8D82-203374BD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BC6F7-33D8-4997-98A3-EEAF64D2F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D5973-3282-4563-B5C5-B9E35A436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34613-A397-4432-8678-B23D3A622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B204B-864A-4359-9569-2D449D9F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CFAEB-2C6D-4FE7-903C-5FA22FEC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10E47-4634-4032-BD86-4BFD2725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30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9813-A820-4020-8EF5-0DE7A56A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FE2F0-1960-4A43-BB64-A0B8DBA3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FB129-FB29-4D40-B0E5-A76CC4E8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7C520-449C-435E-ACD0-B2E5264F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76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F5A92-21F3-4B53-AB18-22A1AD7C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1BE7C-A692-428F-BD2D-7AC00282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EB85D-2D7B-47D0-9124-6101B40C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68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95B2-D916-4E6C-846D-A813A1B3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7855D-7691-4F0B-9741-486E092F5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023BA-23A4-44AC-84F9-B03FBC1E8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6242E-3A0F-484F-83FF-7D27ABEE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5C97F-97C9-4948-AA91-4FB0B656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E24A-781E-43E3-B984-90CDF08E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8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4124-DA00-4AD6-9C0F-61E37D30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EE7E69-FA65-4748-B0C5-2DD4F3BCF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7F3DF-C603-4F30-9916-7661807BC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72B2E-341F-43A2-AA6F-9F2D4415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1C926-9911-41C0-95B9-64D7E506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28CA8-C383-48D0-9AF5-D4A84093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06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53CD7-55B8-46E6-9279-C7BA6950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F8EBD-2667-4DE6-A3E6-4EA3359CF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6FDE5-5188-444E-AD38-F9B293900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57206-25B4-4CA0-B9AE-07F080717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C58B3-D5FA-498C-AC9C-7FA786089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118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9052D-4DCC-4B33-8304-BA9C315581D8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1" name="Picture 10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DEA2B503-4E7D-490D-A1B4-B46DBDD5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21" y="254407"/>
            <a:ext cx="6283326" cy="641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F05B36-6D33-4235-89F9-79880316839D}"/>
              </a:ext>
            </a:extLst>
          </p:cNvPr>
          <p:cNvSpPr txBox="1"/>
          <p:nvPr/>
        </p:nvSpPr>
        <p:spPr>
          <a:xfrm>
            <a:off x="197709" y="731534"/>
            <a:ext cx="51156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Client Gain Through BNI Referrals</a:t>
            </a:r>
          </a:p>
          <a:p>
            <a:pPr algn="ctr"/>
            <a:endParaRPr lang="en-US" sz="6600">
              <a:solidFill>
                <a:srgbClr val="09426A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113AD0-7B1D-40F7-BF80-F152BEDF0EF7}"/>
              </a:ext>
            </a:extLst>
          </p:cNvPr>
          <p:cNvSpPr txBox="1"/>
          <p:nvPr/>
        </p:nvSpPr>
        <p:spPr>
          <a:xfrm>
            <a:off x="1117257" y="3890457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Mark Gibbons</a:t>
            </a:r>
          </a:p>
        </p:txBody>
      </p:sp>
    </p:spTree>
    <p:extLst>
      <p:ext uri="{BB962C8B-B14F-4D97-AF65-F5344CB8AC3E}">
        <p14:creationId xmlns:p14="http://schemas.microsoft.com/office/powerpoint/2010/main" val="294035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2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673684" y="384920"/>
            <a:ext cx="10844632" cy="6088160"/>
          </a:xfrm>
          <a:prstGeom prst="rect">
            <a:avLst/>
          </a:prstGeom>
          <a:solidFill>
            <a:srgbClr val="E4EAF2">
              <a:alpha val="50000"/>
            </a:srgbClr>
          </a:solidFill>
        </p:spPr>
        <p:txBody>
          <a:bodyPr wrap="square" lIns="288000" tIns="180000" rIns="288000" bIns="180000" rtlCol="0">
            <a:spAutoFit/>
          </a:bodyPr>
          <a:lstStyle/>
          <a:p>
            <a:pPr marL="285750" marR="0" lvl="0" indent="-28575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SM Shining Star Method – Initial Training</a:t>
            </a:r>
          </a:p>
          <a:p>
            <a:pPr marL="285750" marR="0" lvl="0" indent="-28575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Visibility – Credibility – Profitability</a:t>
            </a:r>
          </a:p>
          <a:p>
            <a:pPr marL="285750" marR="0" lvl="0" indent="-28575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Givers Gain</a:t>
            </a:r>
          </a:p>
          <a:p>
            <a:pPr marL="285750" marR="0" lvl="0" indent="-28575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Referral based sales at SM</a:t>
            </a:r>
          </a:p>
          <a:p>
            <a:pPr marL="285750" marR="0" lvl="0" indent="-28575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Relationship Building in business if you want referrals </a:t>
            </a:r>
          </a:p>
        </p:txBody>
      </p:sp>
    </p:spTree>
    <p:extLst>
      <p:ext uri="{BB962C8B-B14F-4D97-AF65-F5344CB8AC3E}">
        <p14:creationId xmlns:p14="http://schemas.microsoft.com/office/powerpoint/2010/main" val="404270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3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12E96E-13C9-AE49-8CE9-89A873AD7195}"/>
              </a:ext>
            </a:extLst>
          </p:cNvPr>
          <p:cNvGrpSpPr/>
          <p:nvPr/>
        </p:nvGrpSpPr>
        <p:grpSpPr>
          <a:xfrm>
            <a:off x="673684" y="2147767"/>
            <a:ext cx="11683073" cy="3902946"/>
            <a:chOff x="673684" y="1653431"/>
            <a:chExt cx="11683073" cy="39029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026C72-047B-4A75-BA3D-FD8225946FE2}"/>
                </a:ext>
              </a:extLst>
            </p:cNvPr>
            <p:cNvSpPr txBox="1"/>
            <p:nvPr/>
          </p:nvSpPr>
          <p:spPr>
            <a:xfrm>
              <a:off x="673684" y="1653431"/>
              <a:ext cx="10925375" cy="3902946"/>
            </a:xfrm>
            <a:prstGeom prst="rect">
              <a:avLst/>
            </a:prstGeom>
            <a:solidFill>
              <a:srgbClr val="E4EAF2">
                <a:alpha val="50000"/>
              </a:srgbClr>
            </a:solidFill>
          </p:spPr>
          <p:txBody>
            <a:bodyPr wrap="square" lIns="288000" tIns="180000" rIns="288000" bIns="180000" rtlCol="0">
              <a:spAutoFit/>
            </a:bodyPr>
            <a:lstStyle/>
            <a:p>
              <a:pPr marL="342900" marR="0" lvl="0" indent="-342900" defTabSz="457200" rtl="0" eaLnBrk="1" fontAlgn="auto" latinLnBrk="0" hangingPunct="1"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 w="3175" cmpd="sng">
                    <a:noFill/>
                  </a:ln>
                  <a:solidFill>
                    <a:srgbClr val="09426A"/>
                  </a:solidFill>
                  <a:effectLst/>
                  <a:uLnTx/>
                  <a:uFillTx/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Attend multiple BNI Chapter Meetings and find one that you are comfortable joining</a:t>
              </a:r>
            </a:p>
            <a:p>
              <a:pPr marL="342900" marR="0" lvl="0" indent="-342900" defTabSz="457200" rtl="0" eaLnBrk="1" fontAlgn="auto" latinLnBrk="0" hangingPunct="1"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 w="3175" cmpd="sng">
                    <a:noFill/>
                  </a:ln>
                  <a:solidFill>
                    <a:srgbClr val="09426A"/>
                  </a:solidFill>
                  <a:effectLst/>
                  <a:uLnTx/>
                  <a:uFillTx/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Join BNI…for them, not you….and then you!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F6B0FA-9E81-4C16-9C23-921B200FC300}"/>
                </a:ext>
              </a:extLst>
            </p:cNvPr>
            <p:cNvSpPr txBox="1"/>
            <p:nvPr/>
          </p:nvSpPr>
          <p:spPr>
            <a:xfrm>
              <a:off x="673684" y="1837707"/>
              <a:ext cx="11683073" cy="979069"/>
            </a:xfrm>
            <a:prstGeom prst="rect">
              <a:avLst/>
            </a:prstGeom>
            <a:noFill/>
          </p:spPr>
          <p:txBody>
            <a:bodyPr wrap="square" lIns="288000" tIns="180000" rIns="288000" bIns="180000" rtlCol="0" anchor="b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D572518-3C76-8C4D-A839-A83E570BF9E6}"/>
              </a:ext>
            </a:extLst>
          </p:cNvPr>
          <p:cNvSpPr txBox="1"/>
          <p:nvPr/>
        </p:nvSpPr>
        <p:spPr>
          <a:xfrm>
            <a:off x="231233" y="24109"/>
            <a:ext cx="113678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lang="en-US" sz="44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What to do after you’ve completed </a:t>
            </a:r>
            <a:br>
              <a:rPr lang="en-US" sz="44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n-US" sz="44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Schooley Mitchell’s initial franchisee training:</a:t>
            </a:r>
          </a:p>
        </p:txBody>
      </p:sp>
    </p:spTree>
    <p:extLst>
      <p:ext uri="{BB962C8B-B14F-4D97-AF65-F5344CB8AC3E}">
        <p14:creationId xmlns:p14="http://schemas.microsoft.com/office/powerpoint/2010/main" val="60353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4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673684" y="1739137"/>
            <a:ext cx="10925375" cy="3379726"/>
          </a:xfrm>
          <a:prstGeom prst="rect">
            <a:avLst/>
          </a:prstGeom>
          <a:solidFill>
            <a:srgbClr val="E4EAF2">
              <a:alpha val="50000"/>
            </a:srgbClr>
          </a:solidFill>
        </p:spPr>
        <p:txBody>
          <a:bodyPr wrap="square" lIns="288000" tIns="180000" rIns="288000" bIns="180000" rtlCol="0">
            <a:spAutoFit/>
          </a:bodyPr>
          <a:lstStyle/>
          <a:p>
            <a:pPr marL="285750" marR="0" lvl="0" indent="-285750" defTabSz="4572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Weekly BNI Meetings – a commercial of…YOU!</a:t>
            </a:r>
          </a:p>
          <a:p>
            <a:pPr marL="285750" marR="0" lvl="0" indent="-285750" algn="just" defTabSz="4572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1-2-1’s – the real work </a:t>
            </a:r>
          </a:p>
          <a:p>
            <a:pPr marL="285750" marR="0" lvl="0" indent="-285750" algn="just" defTabSz="4572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Other chapters</a:t>
            </a:r>
          </a:p>
        </p:txBody>
      </p:sp>
    </p:spTree>
    <p:extLst>
      <p:ext uri="{BB962C8B-B14F-4D97-AF65-F5344CB8AC3E}">
        <p14:creationId xmlns:p14="http://schemas.microsoft.com/office/powerpoint/2010/main" val="195093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5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673685" y="874888"/>
            <a:ext cx="10931148" cy="459119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Selling yourself vs selling your business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Developing Relationships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People -&gt; business, or vice versa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Asking for Specific Referrals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36499-B72B-8F4C-92DB-1D1294DCE80A}"/>
              </a:ext>
            </a:extLst>
          </p:cNvPr>
          <p:cNvSpPr txBox="1"/>
          <p:nvPr/>
        </p:nvSpPr>
        <p:spPr>
          <a:xfrm>
            <a:off x="231233" y="24109"/>
            <a:ext cx="11367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What has worked… definitively?</a:t>
            </a:r>
            <a:endParaRPr lang="en-CA" sz="44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6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673685" y="874889"/>
            <a:ext cx="10931148" cy="492445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Givers Gain – and THAT’s NOT WHAT YOU MIGHT THINK!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Signing up BNI small business owners and leveraging the SMARRT program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Showing off your 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9BF392-F908-5E43-9DFA-FC3F017F0210}"/>
              </a:ext>
            </a:extLst>
          </p:cNvPr>
          <p:cNvSpPr txBox="1"/>
          <p:nvPr/>
        </p:nvSpPr>
        <p:spPr>
          <a:xfrm>
            <a:off x="231233" y="24109"/>
            <a:ext cx="11367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What has worked… definitively?</a:t>
            </a:r>
            <a:endParaRPr lang="en-CA" sz="44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2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6CA66A83-DD00-C940-B133-8311630E5C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4070" r="3220"/>
          <a:stretch/>
        </p:blipFill>
        <p:spPr>
          <a:xfrm>
            <a:off x="3651639" y="1014556"/>
            <a:ext cx="4888721" cy="48274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403829-2B57-0E47-AB69-D809864C81A3}"/>
              </a:ext>
            </a:extLst>
          </p:cNvPr>
          <p:cNvSpPr txBox="1"/>
          <p:nvPr/>
        </p:nvSpPr>
        <p:spPr>
          <a:xfrm>
            <a:off x="4342106" y="2323185"/>
            <a:ext cx="3507785" cy="2210175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lIns="288000" tIns="180000" rIns="288000" bIns="180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Thank you!</a:t>
            </a:r>
            <a:endParaRPr kumimoji="0" lang="en-US" sz="6000" b="0" i="0" u="none" strike="noStrike" kern="1200" cap="none" spc="0" normalizeH="0" baseline="0" noProof="0">
              <a:ln w="3175" cmpd="sng">
                <a:noFill/>
              </a:ln>
              <a:solidFill>
                <a:srgbClr val="09426A"/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AF0EFA-B546-F345-B586-E7B805BADAD4}"/>
              </a:ext>
            </a:extLst>
          </p:cNvPr>
          <p:cNvSpPr txBox="1"/>
          <p:nvPr/>
        </p:nvSpPr>
        <p:spPr>
          <a:xfrm>
            <a:off x="3651638" y="5841988"/>
            <a:ext cx="4888721" cy="855958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lIns="288000" tIns="180000" rIns="288000" bIns="180000" rtlCol="0">
            <a:spAutoFit/>
          </a:bodyPr>
          <a:lstStyle>
            <a:defPPr>
              <a:defRPr lang="en-US"/>
            </a:defPPr>
            <a:lvl1pPr marR="0" lvl="0" indent="0" algn="ctr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320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Mark Gibbons</a:t>
            </a:r>
          </a:p>
        </p:txBody>
      </p:sp>
    </p:spTree>
    <p:extLst>
      <p:ext uri="{BB962C8B-B14F-4D97-AF65-F5344CB8AC3E}">
        <p14:creationId xmlns:p14="http://schemas.microsoft.com/office/powerpoint/2010/main" val="430926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46A5203264940816A781B4EBC6F62" ma:contentTypeVersion="12" ma:contentTypeDescription="Create a new document." ma:contentTypeScope="" ma:versionID="e4a8237ddf4ea65927701be39a5afda5">
  <xsd:schema xmlns:xsd="http://www.w3.org/2001/XMLSchema" xmlns:xs="http://www.w3.org/2001/XMLSchema" xmlns:p="http://schemas.microsoft.com/office/2006/metadata/properties" xmlns:ns2="1c305419-79f3-4b7b-befa-b522633753bc" xmlns:ns3="5abbfa0e-3220-40d1-9e41-246694556962" targetNamespace="http://schemas.microsoft.com/office/2006/metadata/properties" ma:root="true" ma:fieldsID="3d96955548c142f11b2effa6e1941314" ns2:_="" ns3:_="">
    <xsd:import namespace="1c305419-79f3-4b7b-befa-b522633753bc"/>
    <xsd:import namespace="5abbfa0e-3220-40d1-9e41-246694556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05419-79f3-4b7b-befa-b52263375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bfa0e-3220-40d1-9e41-24669455696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1CAE7A-6682-414A-9768-B88645A8E711}">
  <ds:schemaRefs>
    <ds:schemaRef ds:uri="1c305419-79f3-4b7b-befa-b522633753bc"/>
    <ds:schemaRef ds:uri="5abbfa0e-3220-40d1-9e41-2466945569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08A6771-F047-4F71-A0C4-51643F26DC11}">
  <ds:schemaRefs>
    <ds:schemaRef ds:uri="1c305419-79f3-4b7b-befa-b522633753bc"/>
    <ds:schemaRef ds:uri="5abbfa0e-3220-40d1-9e41-2466945569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CB92A2-FD14-4E42-9678-0AEB32BE50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Widescreen</PresentationFormat>
  <Paragraphs>40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Arimo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Eóin Fay</dc:creator>
  <cp:lastModifiedBy>Ian Nairn</cp:lastModifiedBy>
  <cp:revision>2</cp:revision>
  <dcterms:created xsi:type="dcterms:W3CDTF">2021-09-29T13:57:23Z</dcterms:created>
  <dcterms:modified xsi:type="dcterms:W3CDTF">2021-12-02T19:23:07Z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0x010100C3246A5203264940816A781B4EBC6F62</vt:lpwstr>
  </property>
</Properties>
</file>