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2" r:id="rId6"/>
    <p:sldId id="308" r:id="rId7"/>
    <p:sldId id="304" r:id="rId8"/>
    <p:sldId id="307" r:id="rId9"/>
    <p:sldId id="305" r:id="rId10"/>
    <p:sldId id="309" r:id="rId11"/>
    <p:sldId id="306" r:id="rId12"/>
    <p:sldId id="310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AF3"/>
    <a:srgbClr val="F1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D3F66-E7F5-3F4F-9DA0-24966A8A9DB3}" v="36" dt="2021-11-05T19:10:50.018"/>
    <p1510:client id="{34C9BF08-0899-4119-A466-77ACEBC10824}" v="122" dt="2021-11-05T20:36:56.245"/>
    <p1510:client id="{B0CA9DC7-9636-B143-818C-250B496583B6}" v="7" dt="2021-11-05T15:14:34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Strawbridge" userId="47b6f68f-8b8f-4262-beb2-c386cc511152" providerId="ADAL" clId="{B0CA9DC7-9636-B143-818C-250B496583B6}"/>
    <pc:docChg chg="custSel modSld">
      <pc:chgData name="Scott Strawbridge" userId="47b6f68f-8b8f-4262-beb2-c386cc511152" providerId="ADAL" clId="{B0CA9DC7-9636-B143-818C-250B496583B6}" dt="2021-11-05T15:17:50.263" v="40" actId="113"/>
      <pc:docMkLst>
        <pc:docMk/>
      </pc:docMkLst>
      <pc:sldChg chg="addSp delSp modSp mod">
        <pc:chgData name="Scott Strawbridge" userId="47b6f68f-8b8f-4262-beb2-c386cc511152" providerId="ADAL" clId="{B0CA9DC7-9636-B143-818C-250B496583B6}" dt="2021-11-05T15:07:39.170" v="1" actId="478"/>
        <pc:sldMkLst>
          <pc:docMk/>
          <pc:sldMk cId="3676938885" sldId="276"/>
        </pc:sldMkLst>
        <pc:spChg chg="add del mod">
          <ac:chgData name="Scott Strawbridge" userId="47b6f68f-8b8f-4262-beb2-c386cc511152" providerId="ADAL" clId="{B0CA9DC7-9636-B143-818C-250B496583B6}" dt="2021-11-05T15:07:39.170" v="1" actId="478"/>
          <ac:spMkLst>
            <pc:docMk/>
            <pc:sldMk cId="3676938885" sldId="276"/>
            <ac:spMk id="9" creationId="{CA4B615C-38CB-9D43-8AA1-3DD7D24B88D8}"/>
          </ac:spMkLst>
        </pc:spChg>
      </pc:sldChg>
      <pc:sldChg chg="addSp modSp mod">
        <pc:chgData name="Scott Strawbridge" userId="47b6f68f-8b8f-4262-beb2-c386cc511152" providerId="ADAL" clId="{B0CA9DC7-9636-B143-818C-250B496583B6}" dt="2021-11-05T15:08:02.650" v="4" actId="20577"/>
        <pc:sldMkLst>
          <pc:docMk/>
          <pc:sldMk cId="2816411111" sldId="292"/>
        </pc:sldMkLst>
        <pc:spChg chg="add mod">
          <ac:chgData name="Scott Strawbridge" userId="47b6f68f-8b8f-4262-beb2-c386cc511152" providerId="ADAL" clId="{B0CA9DC7-9636-B143-818C-250B496583B6}" dt="2021-11-05T15:08:02.650" v="4" actId="20577"/>
          <ac:spMkLst>
            <pc:docMk/>
            <pc:sldMk cId="2816411111" sldId="292"/>
            <ac:spMk id="11" creationId="{98761D6E-C133-8146-AE45-E26D3C79A97F}"/>
          </ac:spMkLst>
        </pc:spChg>
      </pc:sldChg>
      <pc:sldChg chg="addSp modSp">
        <pc:chgData name="Scott Strawbridge" userId="47b6f68f-8b8f-4262-beb2-c386cc511152" providerId="ADAL" clId="{B0CA9DC7-9636-B143-818C-250B496583B6}" dt="2021-11-05T15:08:13.545" v="5"/>
        <pc:sldMkLst>
          <pc:docMk/>
          <pc:sldMk cId="3482131466" sldId="304"/>
        </pc:sldMkLst>
        <pc:spChg chg="add mod">
          <ac:chgData name="Scott Strawbridge" userId="47b6f68f-8b8f-4262-beb2-c386cc511152" providerId="ADAL" clId="{B0CA9DC7-9636-B143-818C-250B496583B6}" dt="2021-11-05T15:08:13.545" v="5"/>
          <ac:spMkLst>
            <pc:docMk/>
            <pc:sldMk cId="3482131466" sldId="304"/>
            <ac:spMk id="11" creationId="{76070CB3-D625-A744-B68F-EA0D187F9F12}"/>
          </ac:spMkLst>
        </pc:spChg>
      </pc:sldChg>
      <pc:sldChg chg="addSp modSp mod">
        <pc:chgData name="Scott Strawbridge" userId="47b6f68f-8b8f-4262-beb2-c386cc511152" providerId="ADAL" clId="{B0CA9DC7-9636-B143-818C-250B496583B6}" dt="2021-11-05T15:17:50.263" v="40" actId="113"/>
        <pc:sldMkLst>
          <pc:docMk/>
          <pc:sldMk cId="2757997827" sldId="305"/>
        </pc:sldMkLst>
        <pc:spChg chg="mod">
          <ac:chgData name="Scott Strawbridge" userId="47b6f68f-8b8f-4262-beb2-c386cc511152" providerId="ADAL" clId="{B0CA9DC7-9636-B143-818C-250B496583B6}" dt="2021-11-05T15:14:12.464" v="24" actId="313"/>
          <ac:spMkLst>
            <pc:docMk/>
            <pc:sldMk cId="2757997827" sldId="305"/>
            <ac:spMk id="9" creationId="{B73751AA-C777-4BA3-AB13-F5CE0614C708}"/>
          </ac:spMkLst>
        </pc:spChg>
        <pc:spChg chg="mod">
          <ac:chgData name="Scott Strawbridge" userId="47b6f68f-8b8f-4262-beb2-c386cc511152" providerId="ADAL" clId="{B0CA9DC7-9636-B143-818C-250B496583B6}" dt="2021-11-05T15:17:50.263" v="40" actId="113"/>
          <ac:spMkLst>
            <pc:docMk/>
            <pc:sldMk cId="2757997827" sldId="305"/>
            <ac:spMk id="11" creationId="{03C0160B-1D03-43CE-BE76-FAF9F8EF105E}"/>
          </ac:spMkLst>
        </pc:spChg>
        <pc:spChg chg="add mod">
          <ac:chgData name="Scott Strawbridge" userId="47b6f68f-8b8f-4262-beb2-c386cc511152" providerId="ADAL" clId="{B0CA9DC7-9636-B143-818C-250B496583B6}" dt="2021-11-05T15:08:16.702" v="6"/>
          <ac:spMkLst>
            <pc:docMk/>
            <pc:sldMk cId="2757997827" sldId="305"/>
            <ac:spMk id="12" creationId="{05EF5D2D-24C0-2247-899C-B6CE8B1F2A4A}"/>
          </ac:spMkLst>
        </pc:spChg>
      </pc:sldChg>
      <pc:sldChg chg="addSp delSp modSp mod">
        <pc:chgData name="Scott Strawbridge" userId="47b6f68f-8b8f-4262-beb2-c386cc511152" providerId="ADAL" clId="{B0CA9DC7-9636-B143-818C-250B496583B6}" dt="2021-11-05T15:17:45.629" v="39" actId="113"/>
        <pc:sldMkLst>
          <pc:docMk/>
          <pc:sldMk cId="2286493727" sldId="306"/>
        </pc:sldMkLst>
        <pc:spChg chg="add mod">
          <ac:chgData name="Scott Strawbridge" userId="47b6f68f-8b8f-4262-beb2-c386cc511152" providerId="ADAL" clId="{B0CA9DC7-9636-B143-818C-250B496583B6}" dt="2021-11-05T15:08:20.511" v="7"/>
          <ac:spMkLst>
            <pc:docMk/>
            <pc:sldMk cId="2286493727" sldId="306"/>
            <ac:spMk id="9" creationId="{6AC17E37-76C9-7C41-B699-55927A2E52C1}"/>
          </ac:spMkLst>
        </pc:spChg>
        <pc:spChg chg="add del mod">
          <ac:chgData name="Scott Strawbridge" userId="47b6f68f-8b8f-4262-beb2-c386cc511152" providerId="ADAL" clId="{B0CA9DC7-9636-B143-818C-250B496583B6}" dt="2021-11-05T15:15:13.163" v="29" actId="478"/>
          <ac:spMkLst>
            <pc:docMk/>
            <pc:sldMk cId="2286493727" sldId="306"/>
            <ac:spMk id="11" creationId="{D3AEA4B5-675C-7C4F-86D1-A2A71C78CDCD}"/>
          </ac:spMkLst>
        </pc:spChg>
        <pc:spChg chg="add mod">
          <ac:chgData name="Scott Strawbridge" userId="47b6f68f-8b8f-4262-beb2-c386cc511152" providerId="ADAL" clId="{B0CA9DC7-9636-B143-818C-250B496583B6}" dt="2021-11-05T15:17:45.629" v="39" actId="113"/>
          <ac:spMkLst>
            <pc:docMk/>
            <pc:sldMk cId="2286493727" sldId="306"/>
            <ac:spMk id="12" creationId="{F4A2F55D-AA93-EC4B-94A4-2DC0FD099706}"/>
          </ac:spMkLst>
        </pc:spChg>
        <pc:spChg chg="del">
          <ac:chgData name="Scott Strawbridge" userId="47b6f68f-8b8f-4262-beb2-c386cc511152" providerId="ADAL" clId="{B0CA9DC7-9636-B143-818C-250B496583B6}" dt="2021-11-05T15:15:37.856" v="33" actId="478"/>
          <ac:spMkLst>
            <pc:docMk/>
            <pc:sldMk cId="2286493727" sldId="306"/>
            <ac:spMk id="13" creationId="{9586959B-8A48-2F4F-AC25-A8EF47A0365E}"/>
          </ac:spMkLst>
        </pc:spChg>
        <pc:spChg chg="mod">
          <ac:chgData name="Scott Strawbridge" userId="47b6f68f-8b8f-4262-beb2-c386cc511152" providerId="ADAL" clId="{B0CA9DC7-9636-B143-818C-250B496583B6}" dt="2021-11-05T15:17:19.102" v="38" actId="207"/>
          <ac:spMkLst>
            <pc:docMk/>
            <pc:sldMk cId="2286493727" sldId="306"/>
            <ac:spMk id="16" creationId="{A9CFDECA-5026-2A49-87ED-EE1993D9767D}"/>
          </ac:spMkLst>
        </pc:spChg>
      </pc:sldChg>
    </pc:docChg>
  </pc:docChgLst>
  <pc:docChgLst>
    <pc:chgData name="Eoin Fay" userId="5069970f-b152-46c1-bd41-17bff2c69769" providerId="ADAL" clId="{34C9BF08-0899-4119-A466-77ACEBC10824}"/>
    <pc:docChg chg="undo custSel modSld">
      <pc:chgData name="Eoin Fay" userId="5069970f-b152-46c1-bd41-17bff2c69769" providerId="ADAL" clId="{34C9BF08-0899-4119-A466-77ACEBC10824}" dt="2021-11-05T20:36:56.246" v="117" actId="404"/>
      <pc:docMkLst>
        <pc:docMk/>
      </pc:docMkLst>
      <pc:sldChg chg="modSp mod">
        <pc:chgData name="Eoin Fay" userId="5069970f-b152-46c1-bd41-17bff2c69769" providerId="ADAL" clId="{34C9BF08-0899-4119-A466-77ACEBC10824}" dt="2021-11-05T20:33:55.829" v="77" actId="1076"/>
        <pc:sldMkLst>
          <pc:docMk/>
          <pc:sldMk cId="2940359524" sldId="256"/>
        </pc:sldMkLst>
        <pc:spChg chg="mod">
          <ac:chgData name="Eoin Fay" userId="5069970f-b152-46c1-bd41-17bff2c69769" providerId="ADAL" clId="{34C9BF08-0899-4119-A466-77ACEBC10824}" dt="2021-11-05T20:33:51.302" v="75" actId="1076"/>
          <ac:spMkLst>
            <pc:docMk/>
            <pc:sldMk cId="2940359524" sldId="256"/>
            <ac:spMk id="14" creationId="{9EF05B36-6D33-4235-89F9-79880316839D}"/>
          </ac:spMkLst>
        </pc:spChg>
        <pc:spChg chg="mod">
          <ac:chgData name="Eoin Fay" userId="5069970f-b152-46c1-bd41-17bff2c69769" providerId="ADAL" clId="{34C9BF08-0899-4119-A466-77ACEBC10824}" dt="2021-11-05T20:33:55.829" v="77" actId="1076"/>
          <ac:spMkLst>
            <pc:docMk/>
            <pc:sldMk cId="2940359524" sldId="256"/>
            <ac:spMk id="15" creationId="{F9113AD0-7B1D-40F7-BF80-F152BEDF0EF7}"/>
          </ac:spMkLst>
        </pc:spChg>
      </pc:sldChg>
      <pc:sldChg chg="delSp modSp mod">
        <pc:chgData name="Eoin Fay" userId="5069970f-b152-46c1-bd41-17bff2c69769" providerId="ADAL" clId="{34C9BF08-0899-4119-A466-77ACEBC10824}" dt="2021-11-05T20:36:56.246" v="117" actId="404"/>
        <pc:sldMkLst>
          <pc:docMk/>
          <pc:sldMk cId="2816411111" sldId="292"/>
        </pc:sldMkLst>
        <pc:spChg chg="mod">
          <ac:chgData name="Eoin Fay" userId="5069970f-b152-46c1-bd41-17bff2c69769" providerId="ADAL" clId="{34C9BF08-0899-4119-A466-77ACEBC10824}" dt="2021-11-05T20:36:56.246" v="117" actId="404"/>
          <ac:spMkLst>
            <pc:docMk/>
            <pc:sldMk cId="2816411111" sldId="292"/>
            <ac:spMk id="9" creationId="{B73751AA-C777-4BA3-AB13-F5CE0614C708}"/>
          </ac:spMkLst>
        </pc:spChg>
        <pc:spChg chg="del">
          <ac:chgData name="Eoin Fay" userId="5069970f-b152-46c1-bd41-17bff2c69769" providerId="ADAL" clId="{34C9BF08-0899-4119-A466-77ACEBC10824}" dt="2021-11-05T19:19:53.393" v="24" actId="478"/>
          <ac:spMkLst>
            <pc:docMk/>
            <pc:sldMk cId="2816411111" sldId="292"/>
            <ac:spMk id="11" creationId="{98761D6E-C133-8146-AE45-E26D3C79A97F}"/>
          </ac:spMkLst>
        </pc:spChg>
        <pc:spChg chg="mod">
          <ac:chgData name="Eoin Fay" userId="5069970f-b152-46c1-bd41-17bff2c69769" providerId="ADAL" clId="{34C9BF08-0899-4119-A466-77ACEBC10824}" dt="2021-11-05T19:19:59.328" v="25" actId="1076"/>
          <ac:spMkLst>
            <pc:docMk/>
            <pc:sldMk cId="2816411111" sldId="292"/>
            <ac:spMk id="12" creationId="{A2730580-778A-4CE3-BEC9-C5EF3783F334}"/>
          </ac:spMkLst>
        </pc:spChg>
      </pc:sldChg>
      <pc:sldChg chg="delSp modSp mod">
        <pc:chgData name="Eoin Fay" userId="5069970f-b152-46c1-bd41-17bff2c69769" providerId="ADAL" clId="{34C9BF08-0899-4119-A466-77ACEBC10824}" dt="2021-11-05T19:22:47.295" v="71" actId="1076"/>
        <pc:sldMkLst>
          <pc:docMk/>
          <pc:sldMk cId="430926402" sldId="303"/>
        </pc:sldMkLst>
        <pc:spChg chg="del">
          <ac:chgData name="Eoin Fay" userId="5069970f-b152-46c1-bd41-17bff2c69769" providerId="ADAL" clId="{34C9BF08-0899-4119-A466-77ACEBC10824}" dt="2021-11-05T19:22:26.667" v="57" actId="478"/>
          <ac:spMkLst>
            <pc:docMk/>
            <pc:sldMk cId="430926402" sldId="303"/>
            <ac:spMk id="5" creationId="{6D6802F5-BA97-49B5-933B-1C26E5A6162B}"/>
          </ac:spMkLst>
        </pc:spChg>
        <pc:spChg chg="del">
          <ac:chgData name="Eoin Fay" userId="5069970f-b152-46c1-bd41-17bff2c69769" providerId="ADAL" clId="{34C9BF08-0899-4119-A466-77ACEBC10824}" dt="2021-11-05T19:22:26.667" v="57" actId="478"/>
          <ac:spMkLst>
            <pc:docMk/>
            <pc:sldMk cId="430926402" sldId="303"/>
            <ac:spMk id="6" creationId="{5C616CEE-9269-40E2-9274-4B51172BC597}"/>
          </ac:spMkLst>
        </pc:spChg>
        <pc:spChg chg="mod">
          <ac:chgData name="Eoin Fay" userId="5069970f-b152-46c1-bd41-17bff2c69769" providerId="ADAL" clId="{34C9BF08-0899-4119-A466-77ACEBC10824}" dt="2021-11-05T19:22:47.295" v="71" actId="1076"/>
          <ac:spMkLst>
            <pc:docMk/>
            <pc:sldMk cId="430926402" sldId="303"/>
            <ac:spMk id="7" creationId="{198B87B1-1433-4F7E-90F3-CA709222A773}"/>
          </ac:spMkLst>
        </pc:spChg>
        <pc:spChg chg="mod">
          <ac:chgData name="Eoin Fay" userId="5069970f-b152-46c1-bd41-17bff2c69769" providerId="ADAL" clId="{34C9BF08-0899-4119-A466-77ACEBC10824}" dt="2021-11-05T19:22:42.756" v="70" actId="1076"/>
          <ac:spMkLst>
            <pc:docMk/>
            <pc:sldMk cId="430926402" sldId="303"/>
            <ac:spMk id="9" creationId="{674FA99C-224C-4199-ADA7-5CF571FCEDC4}"/>
          </ac:spMkLst>
        </pc:spChg>
        <pc:picChg chg="mod">
          <ac:chgData name="Eoin Fay" userId="5069970f-b152-46c1-bd41-17bff2c69769" providerId="ADAL" clId="{34C9BF08-0899-4119-A466-77ACEBC10824}" dt="2021-11-05T19:22:29.306" v="58" actId="1076"/>
          <ac:picMkLst>
            <pc:docMk/>
            <pc:sldMk cId="430926402" sldId="303"/>
            <ac:picMk id="3" creationId="{BB5006B9-72CB-43E0-AF5A-41DD4E07846F}"/>
          </ac:picMkLst>
        </pc:picChg>
        <pc:picChg chg="del">
          <ac:chgData name="Eoin Fay" userId="5069970f-b152-46c1-bd41-17bff2c69769" providerId="ADAL" clId="{34C9BF08-0899-4119-A466-77ACEBC10824}" dt="2021-11-05T19:22:26.667" v="57" actId="478"/>
          <ac:picMkLst>
            <pc:docMk/>
            <pc:sldMk cId="430926402" sldId="303"/>
            <ac:picMk id="4" creationId="{2AF0B7C3-E8DB-4899-81B3-B70C74FBF041}"/>
          </ac:picMkLst>
        </pc:picChg>
      </pc:sldChg>
      <pc:sldChg chg="delSp modSp mod">
        <pc:chgData name="Eoin Fay" userId="5069970f-b152-46c1-bd41-17bff2c69769" providerId="ADAL" clId="{34C9BF08-0899-4119-A466-77ACEBC10824}" dt="2021-11-05T20:36:12.767" v="105" actId="2085"/>
        <pc:sldMkLst>
          <pc:docMk/>
          <pc:sldMk cId="3482131466" sldId="304"/>
        </pc:sldMkLst>
        <pc:spChg chg="mod">
          <ac:chgData name="Eoin Fay" userId="5069970f-b152-46c1-bd41-17bff2c69769" providerId="ADAL" clId="{34C9BF08-0899-4119-A466-77ACEBC10824}" dt="2021-11-05T20:36:12.767" v="105" actId="2085"/>
          <ac:spMkLst>
            <pc:docMk/>
            <pc:sldMk cId="3482131466" sldId="304"/>
            <ac:spMk id="9" creationId="{B73751AA-C777-4BA3-AB13-F5CE0614C708}"/>
          </ac:spMkLst>
        </pc:spChg>
        <pc:spChg chg="del">
          <ac:chgData name="Eoin Fay" userId="5069970f-b152-46c1-bd41-17bff2c69769" providerId="ADAL" clId="{34C9BF08-0899-4119-A466-77ACEBC10824}" dt="2021-11-05T19:19:48.232" v="22" actId="478"/>
          <ac:spMkLst>
            <pc:docMk/>
            <pc:sldMk cId="3482131466" sldId="304"/>
            <ac:spMk id="11" creationId="{76070CB3-D625-A744-B68F-EA0D187F9F12}"/>
          </ac:spMkLst>
        </pc:spChg>
        <pc:spChg chg="mod">
          <ac:chgData name="Eoin Fay" userId="5069970f-b152-46c1-bd41-17bff2c69769" providerId="ADAL" clId="{34C9BF08-0899-4119-A466-77ACEBC10824}" dt="2021-11-05T20:34:26.647" v="83" actId="1076"/>
          <ac:spMkLst>
            <pc:docMk/>
            <pc:sldMk cId="3482131466" sldId="304"/>
            <ac:spMk id="12" creationId="{A2730580-778A-4CE3-BEC9-C5EF3783F334}"/>
          </ac:spMkLst>
        </pc:spChg>
        <pc:grpChg chg="mod">
          <ac:chgData name="Eoin Fay" userId="5069970f-b152-46c1-bd41-17bff2c69769" providerId="ADAL" clId="{34C9BF08-0899-4119-A466-77ACEBC10824}" dt="2021-11-05T20:34:23.908" v="82" actId="1076"/>
          <ac:grpSpMkLst>
            <pc:docMk/>
            <pc:sldMk cId="3482131466" sldId="304"/>
            <ac:grpSpMk id="2" creationId="{2F449356-4A04-FA4B-8478-91C1ACCC9A17}"/>
          </ac:grpSpMkLst>
        </pc:grpChg>
      </pc:sldChg>
      <pc:sldChg chg="delSp modSp mod">
        <pc:chgData name="Eoin Fay" userId="5069970f-b152-46c1-bd41-17bff2c69769" providerId="ADAL" clId="{34C9BF08-0899-4119-A466-77ACEBC10824}" dt="2021-11-05T20:34:41.867" v="87" actId="1076"/>
        <pc:sldMkLst>
          <pc:docMk/>
          <pc:sldMk cId="2757997827" sldId="305"/>
        </pc:sldMkLst>
        <pc:spChg chg="mod">
          <ac:chgData name="Eoin Fay" userId="5069970f-b152-46c1-bd41-17bff2c69769" providerId="ADAL" clId="{34C9BF08-0899-4119-A466-77ACEBC10824}" dt="2021-11-05T20:34:41.867" v="87" actId="1076"/>
          <ac:spMkLst>
            <pc:docMk/>
            <pc:sldMk cId="2757997827" sldId="305"/>
            <ac:spMk id="9" creationId="{B73751AA-C777-4BA3-AB13-F5CE0614C708}"/>
          </ac:spMkLst>
        </pc:spChg>
        <pc:spChg chg="mod">
          <ac:chgData name="Eoin Fay" userId="5069970f-b152-46c1-bd41-17bff2c69769" providerId="ADAL" clId="{34C9BF08-0899-4119-A466-77ACEBC10824}" dt="2021-11-05T20:34:39.070" v="86" actId="1076"/>
          <ac:spMkLst>
            <pc:docMk/>
            <pc:sldMk cId="2757997827" sldId="305"/>
            <ac:spMk id="11" creationId="{03C0160B-1D03-43CE-BE76-FAF9F8EF105E}"/>
          </ac:spMkLst>
        </pc:spChg>
        <pc:spChg chg="del">
          <ac:chgData name="Eoin Fay" userId="5069970f-b152-46c1-bd41-17bff2c69769" providerId="ADAL" clId="{34C9BF08-0899-4119-A466-77ACEBC10824}" dt="2021-11-05T19:19:27.055" v="14" actId="478"/>
          <ac:spMkLst>
            <pc:docMk/>
            <pc:sldMk cId="2757997827" sldId="305"/>
            <ac:spMk id="12" creationId="{05EF5D2D-24C0-2247-899C-B6CE8B1F2A4A}"/>
          </ac:spMkLst>
        </pc:spChg>
      </pc:sldChg>
      <pc:sldChg chg="delSp modSp mod">
        <pc:chgData name="Eoin Fay" userId="5069970f-b152-46c1-bd41-17bff2c69769" providerId="ADAL" clId="{34C9BF08-0899-4119-A466-77ACEBC10824}" dt="2021-11-05T20:35:41.132" v="100" actId="948"/>
        <pc:sldMkLst>
          <pc:docMk/>
          <pc:sldMk cId="2286493727" sldId="306"/>
        </pc:sldMkLst>
        <pc:spChg chg="del">
          <ac:chgData name="Eoin Fay" userId="5069970f-b152-46c1-bd41-17bff2c69769" providerId="ADAL" clId="{34C9BF08-0899-4119-A466-77ACEBC10824}" dt="2021-11-05T19:21:00.273" v="42" actId="478"/>
          <ac:spMkLst>
            <pc:docMk/>
            <pc:sldMk cId="2286493727" sldId="306"/>
            <ac:spMk id="9" creationId="{6AC17E37-76C9-7C41-B699-55927A2E52C1}"/>
          </ac:spMkLst>
        </pc:spChg>
        <pc:spChg chg="mod">
          <ac:chgData name="Eoin Fay" userId="5069970f-b152-46c1-bd41-17bff2c69769" providerId="ADAL" clId="{34C9BF08-0899-4119-A466-77ACEBC10824}" dt="2021-11-05T19:21:05.598" v="45" actId="1076"/>
          <ac:spMkLst>
            <pc:docMk/>
            <pc:sldMk cId="2286493727" sldId="306"/>
            <ac:spMk id="12" creationId="{F4A2F55D-AA93-EC4B-94A4-2DC0FD099706}"/>
          </ac:spMkLst>
        </pc:spChg>
        <pc:spChg chg="mod">
          <ac:chgData name="Eoin Fay" userId="5069970f-b152-46c1-bd41-17bff2c69769" providerId="ADAL" clId="{34C9BF08-0899-4119-A466-77ACEBC10824}" dt="2021-11-05T20:35:41.132" v="100" actId="948"/>
          <ac:spMkLst>
            <pc:docMk/>
            <pc:sldMk cId="2286493727" sldId="306"/>
            <ac:spMk id="16" creationId="{A9CFDECA-5026-2A49-87ED-EE1993D9767D}"/>
          </ac:spMkLst>
        </pc:spChg>
        <pc:picChg chg="mod">
          <ac:chgData name="Eoin Fay" userId="5069970f-b152-46c1-bd41-17bff2c69769" providerId="ADAL" clId="{34C9BF08-0899-4119-A466-77ACEBC10824}" dt="2021-11-05T19:21:03.081" v="44" actId="1076"/>
          <ac:picMkLst>
            <pc:docMk/>
            <pc:sldMk cId="2286493727" sldId="306"/>
            <ac:picMk id="3" creationId="{A529D79B-BC21-4C59-8C17-7A00D56B0326}"/>
          </ac:picMkLst>
        </pc:picChg>
      </pc:sldChg>
      <pc:sldChg chg="delSp modSp mod">
        <pc:chgData name="Eoin Fay" userId="5069970f-b152-46c1-bd41-17bff2c69769" providerId="ADAL" clId="{34C9BF08-0899-4119-A466-77ACEBC10824}" dt="2021-11-05T20:36:17.714" v="106" actId="2085"/>
        <pc:sldMkLst>
          <pc:docMk/>
          <pc:sldMk cId="3450016428" sldId="307"/>
        </pc:sldMkLst>
        <pc:spChg chg="mod">
          <ac:chgData name="Eoin Fay" userId="5069970f-b152-46c1-bd41-17bff2c69769" providerId="ADAL" clId="{34C9BF08-0899-4119-A466-77ACEBC10824}" dt="2021-11-05T20:36:17.714" v="106" actId="2085"/>
          <ac:spMkLst>
            <pc:docMk/>
            <pc:sldMk cId="3450016428" sldId="307"/>
            <ac:spMk id="9" creationId="{B73751AA-C777-4BA3-AB13-F5CE0614C708}"/>
          </ac:spMkLst>
        </pc:spChg>
        <pc:spChg chg="del">
          <ac:chgData name="Eoin Fay" userId="5069970f-b152-46c1-bd41-17bff2c69769" providerId="ADAL" clId="{34C9BF08-0899-4119-A466-77ACEBC10824}" dt="2021-11-05T19:19:45.668" v="21" actId="478"/>
          <ac:spMkLst>
            <pc:docMk/>
            <pc:sldMk cId="3450016428" sldId="307"/>
            <ac:spMk id="11" creationId="{76070CB3-D625-A744-B68F-EA0D187F9F12}"/>
          </ac:spMkLst>
        </pc:spChg>
        <pc:spChg chg="mod">
          <ac:chgData name="Eoin Fay" userId="5069970f-b152-46c1-bd41-17bff2c69769" providerId="ADAL" clId="{34C9BF08-0899-4119-A466-77ACEBC10824}" dt="2021-11-05T20:34:33.009" v="85" actId="1076"/>
          <ac:spMkLst>
            <pc:docMk/>
            <pc:sldMk cId="3450016428" sldId="307"/>
            <ac:spMk id="12" creationId="{A2730580-778A-4CE3-BEC9-C5EF3783F334}"/>
          </ac:spMkLst>
        </pc:spChg>
      </pc:sldChg>
      <pc:sldChg chg="delSp modSp mod">
        <pc:chgData name="Eoin Fay" userId="5069970f-b152-46c1-bd41-17bff2c69769" providerId="ADAL" clId="{34C9BF08-0899-4119-A466-77ACEBC10824}" dt="2021-11-05T20:36:39.506" v="112" actId="948"/>
        <pc:sldMkLst>
          <pc:docMk/>
          <pc:sldMk cId="2803667562" sldId="308"/>
        </pc:sldMkLst>
        <pc:spChg chg="mod">
          <ac:chgData name="Eoin Fay" userId="5069970f-b152-46c1-bd41-17bff2c69769" providerId="ADAL" clId="{34C9BF08-0899-4119-A466-77ACEBC10824}" dt="2021-11-05T20:36:39.506" v="112" actId="948"/>
          <ac:spMkLst>
            <pc:docMk/>
            <pc:sldMk cId="2803667562" sldId="308"/>
            <ac:spMk id="9" creationId="{B73751AA-C777-4BA3-AB13-F5CE0614C708}"/>
          </ac:spMkLst>
        </pc:spChg>
        <pc:spChg chg="del">
          <ac:chgData name="Eoin Fay" userId="5069970f-b152-46c1-bd41-17bff2c69769" providerId="ADAL" clId="{34C9BF08-0899-4119-A466-77ACEBC10824}" dt="2021-11-05T19:19:51.157" v="23" actId="478"/>
          <ac:spMkLst>
            <pc:docMk/>
            <pc:sldMk cId="2803667562" sldId="308"/>
            <ac:spMk id="11" creationId="{98761D6E-C133-8146-AE45-E26D3C79A97F}"/>
          </ac:spMkLst>
        </pc:spChg>
        <pc:spChg chg="mod">
          <ac:chgData name="Eoin Fay" userId="5069970f-b152-46c1-bd41-17bff2c69769" providerId="ADAL" clId="{34C9BF08-0899-4119-A466-77ACEBC10824}" dt="2021-11-05T20:34:07.211" v="78" actId="1076"/>
          <ac:spMkLst>
            <pc:docMk/>
            <pc:sldMk cId="2803667562" sldId="308"/>
            <ac:spMk id="12" creationId="{A2730580-778A-4CE3-BEC9-C5EF3783F334}"/>
          </ac:spMkLst>
        </pc:spChg>
        <pc:picChg chg="mod">
          <ac:chgData name="Eoin Fay" userId="5069970f-b152-46c1-bd41-17bff2c69769" providerId="ADAL" clId="{34C9BF08-0899-4119-A466-77ACEBC10824}" dt="2021-11-05T19:02:39.563" v="13" actId="29295"/>
          <ac:picMkLst>
            <pc:docMk/>
            <pc:sldMk cId="2803667562" sldId="308"/>
            <ac:picMk id="3" creationId="{A529D79B-BC21-4C59-8C17-7A00D56B0326}"/>
          </ac:picMkLst>
        </pc:picChg>
      </pc:sldChg>
      <pc:sldChg chg="delSp modSp mod">
        <pc:chgData name="Eoin Fay" userId="5069970f-b152-46c1-bd41-17bff2c69769" providerId="ADAL" clId="{34C9BF08-0899-4119-A466-77ACEBC10824}" dt="2021-11-05T20:35:02.821" v="94" actId="15"/>
        <pc:sldMkLst>
          <pc:docMk/>
          <pc:sldMk cId="815760052" sldId="309"/>
        </pc:sldMkLst>
        <pc:spChg chg="mod">
          <ac:chgData name="Eoin Fay" userId="5069970f-b152-46c1-bd41-17bff2c69769" providerId="ADAL" clId="{34C9BF08-0899-4119-A466-77ACEBC10824}" dt="2021-11-05T20:35:02.821" v="94" actId="15"/>
          <ac:spMkLst>
            <pc:docMk/>
            <pc:sldMk cId="815760052" sldId="309"/>
            <ac:spMk id="9" creationId="{B73751AA-C777-4BA3-AB13-F5CE0614C708}"/>
          </ac:spMkLst>
        </pc:spChg>
        <pc:spChg chg="mod">
          <ac:chgData name="Eoin Fay" userId="5069970f-b152-46c1-bd41-17bff2c69769" providerId="ADAL" clId="{34C9BF08-0899-4119-A466-77ACEBC10824}" dt="2021-11-05T19:20:43.940" v="38" actId="1076"/>
          <ac:spMkLst>
            <pc:docMk/>
            <pc:sldMk cId="815760052" sldId="309"/>
            <ac:spMk id="11" creationId="{03C0160B-1D03-43CE-BE76-FAF9F8EF105E}"/>
          </ac:spMkLst>
        </pc:spChg>
        <pc:spChg chg="del">
          <ac:chgData name="Eoin Fay" userId="5069970f-b152-46c1-bd41-17bff2c69769" providerId="ADAL" clId="{34C9BF08-0899-4119-A466-77ACEBC10824}" dt="2021-11-05T19:20:41.074" v="37" actId="478"/>
          <ac:spMkLst>
            <pc:docMk/>
            <pc:sldMk cId="815760052" sldId="309"/>
            <ac:spMk id="12" creationId="{05EF5D2D-24C0-2247-899C-B6CE8B1F2A4A}"/>
          </ac:spMkLst>
        </pc:spChg>
      </pc:sldChg>
      <pc:sldChg chg="delSp modSp mod">
        <pc:chgData name="Eoin Fay" userId="5069970f-b152-46c1-bd41-17bff2c69769" providerId="ADAL" clId="{34C9BF08-0899-4119-A466-77ACEBC10824}" dt="2021-11-05T20:35:30.400" v="98" actId="948"/>
        <pc:sldMkLst>
          <pc:docMk/>
          <pc:sldMk cId="3578673272" sldId="310"/>
        </pc:sldMkLst>
        <pc:spChg chg="del">
          <ac:chgData name="Eoin Fay" userId="5069970f-b152-46c1-bd41-17bff2c69769" providerId="ADAL" clId="{34C9BF08-0899-4119-A466-77ACEBC10824}" dt="2021-11-05T19:21:17.096" v="50" actId="478"/>
          <ac:spMkLst>
            <pc:docMk/>
            <pc:sldMk cId="3578673272" sldId="310"/>
            <ac:spMk id="9" creationId="{6AC17E37-76C9-7C41-B699-55927A2E52C1}"/>
          </ac:spMkLst>
        </pc:spChg>
        <pc:spChg chg="mod">
          <ac:chgData name="Eoin Fay" userId="5069970f-b152-46c1-bd41-17bff2c69769" providerId="ADAL" clId="{34C9BF08-0899-4119-A466-77ACEBC10824}" dt="2021-11-05T19:21:20.441" v="51" actId="1076"/>
          <ac:spMkLst>
            <pc:docMk/>
            <pc:sldMk cId="3578673272" sldId="310"/>
            <ac:spMk id="12" creationId="{F4A2F55D-AA93-EC4B-94A4-2DC0FD099706}"/>
          </ac:spMkLst>
        </pc:spChg>
        <pc:spChg chg="mod">
          <ac:chgData name="Eoin Fay" userId="5069970f-b152-46c1-bd41-17bff2c69769" providerId="ADAL" clId="{34C9BF08-0899-4119-A466-77ACEBC10824}" dt="2021-11-05T20:35:30.400" v="98" actId="948"/>
          <ac:spMkLst>
            <pc:docMk/>
            <pc:sldMk cId="3578673272" sldId="310"/>
            <ac:spMk id="16" creationId="{A9CFDECA-5026-2A49-87ED-EE1993D9767D}"/>
          </ac:spMkLst>
        </pc:spChg>
      </pc:sldChg>
    </pc:docChg>
  </pc:docChgLst>
  <pc:docChgLst>
    <pc:chgData name="Scott Strawbridge" userId="47b6f68f-8b8f-4262-beb2-c386cc511152" providerId="ADAL" clId="{05ED3F66-E7F5-3F4F-9DA0-24966A8A9DB3}"/>
    <pc:docChg chg="undo custSel addSld delSld modSld">
      <pc:chgData name="Scott Strawbridge" userId="47b6f68f-8b8f-4262-beb2-c386cc511152" providerId="ADAL" clId="{05ED3F66-E7F5-3F4F-9DA0-24966A8A9DB3}" dt="2021-11-05T19:10:50.018" v="203" actId="14100"/>
      <pc:docMkLst>
        <pc:docMk/>
      </pc:docMkLst>
      <pc:sldChg chg="modSp add mod">
        <pc:chgData name="Scott Strawbridge" userId="47b6f68f-8b8f-4262-beb2-c386cc511152" providerId="ADAL" clId="{05ED3F66-E7F5-3F4F-9DA0-24966A8A9DB3}" dt="2021-11-05T19:09:00.610" v="200" actId="1076"/>
        <pc:sldMkLst>
          <pc:docMk/>
          <pc:sldMk cId="2940359524" sldId="256"/>
        </pc:sldMkLst>
        <pc:spChg chg="mod">
          <ac:chgData name="Scott Strawbridge" userId="47b6f68f-8b8f-4262-beb2-c386cc511152" providerId="ADAL" clId="{05ED3F66-E7F5-3F4F-9DA0-24966A8A9DB3}" dt="2021-11-05T19:08:55.037" v="199" actId="20577"/>
          <ac:spMkLst>
            <pc:docMk/>
            <pc:sldMk cId="2940359524" sldId="256"/>
            <ac:spMk id="14" creationId="{9EF05B36-6D33-4235-89F9-79880316839D}"/>
          </ac:spMkLst>
        </pc:spChg>
        <pc:spChg chg="mod">
          <ac:chgData name="Scott Strawbridge" userId="47b6f68f-8b8f-4262-beb2-c386cc511152" providerId="ADAL" clId="{05ED3F66-E7F5-3F4F-9DA0-24966A8A9DB3}" dt="2021-11-05T19:09:00.610" v="200" actId="1076"/>
          <ac:spMkLst>
            <pc:docMk/>
            <pc:sldMk cId="2940359524" sldId="256"/>
            <ac:spMk id="15" creationId="{F9113AD0-7B1D-40F7-BF80-F152BEDF0EF7}"/>
          </ac:spMkLst>
        </pc:spChg>
      </pc:sldChg>
      <pc:sldChg chg="modSp del mod">
        <pc:chgData name="Scott Strawbridge" userId="47b6f68f-8b8f-4262-beb2-c386cc511152" providerId="ADAL" clId="{05ED3F66-E7F5-3F4F-9DA0-24966A8A9DB3}" dt="2021-11-05T19:09:20.274" v="201" actId="2696"/>
        <pc:sldMkLst>
          <pc:docMk/>
          <pc:sldMk cId="3676938885" sldId="276"/>
        </pc:sldMkLst>
        <pc:spChg chg="mod">
          <ac:chgData name="Scott Strawbridge" userId="47b6f68f-8b8f-4262-beb2-c386cc511152" providerId="ADAL" clId="{05ED3F66-E7F5-3F4F-9DA0-24966A8A9DB3}" dt="2021-11-05T18:56:43.730" v="166" actId="14100"/>
          <ac:spMkLst>
            <pc:docMk/>
            <pc:sldMk cId="3676938885" sldId="276"/>
            <ac:spMk id="8" creationId="{55BBAD13-BC3D-42ED-A777-C4EC61BA6142}"/>
          </ac:spMkLst>
        </pc:spChg>
        <pc:spChg chg="mod">
          <ac:chgData name="Scott Strawbridge" userId="47b6f68f-8b8f-4262-beb2-c386cc511152" providerId="ADAL" clId="{05ED3F66-E7F5-3F4F-9DA0-24966A8A9DB3}" dt="2021-11-05T18:42:33.510" v="77" actId="1076"/>
          <ac:spMkLst>
            <pc:docMk/>
            <pc:sldMk cId="3676938885" sldId="276"/>
            <ac:spMk id="13" creationId="{0A8C7AFA-1C78-4CD3-AF5B-D54A98E2754C}"/>
          </ac:spMkLst>
        </pc:spChg>
      </pc:sldChg>
      <pc:sldChg chg="addSp modSp mod">
        <pc:chgData name="Scott Strawbridge" userId="47b6f68f-8b8f-4262-beb2-c386cc511152" providerId="ADAL" clId="{05ED3F66-E7F5-3F4F-9DA0-24966A8A9DB3}" dt="2021-11-05T19:04:01.262" v="168" actId="29295"/>
        <pc:sldMkLst>
          <pc:docMk/>
          <pc:sldMk cId="2816411111" sldId="292"/>
        </pc:sldMkLst>
        <pc:spChg chg="mod">
          <ac:chgData name="Scott Strawbridge" userId="47b6f68f-8b8f-4262-beb2-c386cc511152" providerId="ADAL" clId="{05ED3F66-E7F5-3F4F-9DA0-24966A8A9DB3}" dt="2021-11-05T18:43:00.268" v="79" actId="20577"/>
          <ac:spMkLst>
            <pc:docMk/>
            <pc:sldMk cId="2816411111" sldId="292"/>
            <ac:spMk id="9" creationId="{B73751AA-C777-4BA3-AB13-F5CE0614C708}"/>
          </ac:spMkLst>
        </pc:spChg>
        <pc:spChg chg="mod">
          <ac:chgData name="Scott Strawbridge" userId="47b6f68f-8b8f-4262-beb2-c386cc511152" providerId="ADAL" clId="{05ED3F66-E7F5-3F4F-9DA0-24966A8A9DB3}" dt="2021-11-05T18:45:47.661" v="106" actId="1076"/>
          <ac:spMkLst>
            <pc:docMk/>
            <pc:sldMk cId="2816411111" sldId="292"/>
            <ac:spMk id="12" creationId="{A2730580-778A-4CE3-BEC9-C5EF3783F334}"/>
          </ac:spMkLst>
        </pc:spChg>
        <pc:grpChg chg="add mod">
          <ac:chgData name="Scott Strawbridge" userId="47b6f68f-8b8f-4262-beb2-c386cc511152" providerId="ADAL" clId="{05ED3F66-E7F5-3F4F-9DA0-24966A8A9DB3}" dt="2021-11-05T18:46:21.026" v="108" actId="12789"/>
          <ac:grpSpMkLst>
            <pc:docMk/>
            <pc:sldMk cId="2816411111" sldId="292"/>
            <ac:grpSpMk id="2" creationId="{0CD3BE49-4A05-0547-99DB-2BC00C153B59}"/>
          </ac:grpSpMkLst>
        </pc:grpChg>
        <pc:picChg chg="mod">
          <ac:chgData name="Scott Strawbridge" userId="47b6f68f-8b8f-4262-beb2-c386cc511152" providerId="ADAL" clId="{05ED3F66-E7F5-3F4F-9DA0-24966A8A9DB3}" dt="2021-11-05T19:04:01.262" v="168" actId="29295"/>
          <ac:picMkLst>
            <pc:docMk/>
            <pc:sldMk cId="2816411111" sldId="292"/>
            <ac:picMk id="3" creationId="{A529D79B-BC21-4C59-8C17-7A00D56B0326}"/>
          </ac:picMkLst>
        </pc:picChg>
      </pc:sldChg>
      <pc:sldChg chg="modSp mod">
        <pc:chgData name="Scott Strawbridge" userId="47b6f68f-8b8f-4262-beb2-c386cc511152" providerId="ADAL" clId="{05ED3F66-E7F5-3F4F-9DA0-24966A8A9DB3}" dt="2021-11-05T19:00:42.263" v="167" actId="255"/>
        <pc:sldMkLst>
          <pc:docMk/>
          <pc:sldMk cId="430926402" sldId="303"/>
        </pc:sldMkLst>
        <pc:spChg chg="mod">
          <ac:chgData name="Scott Strawbridge" userId="47b6f68f-8b8f-4262-beb2-c386cc511152" providerId="ADAL" clId="{05ED3F66-E7F5-3F4F-9DA0-24966A8A9DB3}" dt="2021-11-05T19:00:42.263" v="167" actId="255"/>
          <ac:spMkLst>
            <pc:docMk/>
            <pc:sldMk cId="430926402" sldId="303"/>
            <ac:spMk id="7" creationId="{198B87B1-1433-4F7E-90F3-CA709222A773}"/>
          </ac:spMkLst>
        </pc:spChg>
      </pc:sldChg>
      <pc:sldChg chg="addSp modSp mod">
        <pc:chgData name="Scott Strawbridge" userId="47b6f68f-8b8f-4262-beb2-c386cc511152" providerId="ADAL" clId="{05ED3F66-E7F5-3F4F-9DA0-24966A8A9DB3}" dt="2021-11-05T19:04:42.326" v="169" actId="29295"/>
        <pc:sldMkLst>
          <pc:docMk/>
          <pc:sldMk cId="3482131466" sldId="304"/>
        </pc:sldMkLst>
        <pc:spChg chg="mod">
          <ac:chgData name="Scott Strawbridge" userId="47b6f68f-8b8f-4262-beb2-c386cc511152" providerId="ADAL" clId="{05ED3F66-E7F5-3F4F-9DA0-24966A8A9DB3}" dt="2021-11-05T18:44:54.706" v="86" actId="14100"/>
          <ac:spMkLst>
            <pc:docMk/>
            <pc:sldMk cId="3482131466" sldId="304"/>
            <ac:spMk id="9" creationId="{B73751AA-C777-4BA3-AB13-F5CE0614C708}"/>
          </ac:spMkLst>
        </pc:spChg>
        <pc:spChg chg="mod">
          <ac:chgData name="Scott Strawbridge" userId="47b6f68f-8b8f-4262-beb2-c386cc511152" providerId="ADAL" clId="{05ED3F66-E7F5-3F4F-9DA0-24966A8A9DB3}" dt="2021-11-05T18:45:14.225" v="103" actId="1076"/>
          <ac:spMkLst>
            <pc:docMk/>
            <pc:sldMk cId="3482131466" sldId="304"/>
            <ac:spMk id="12" creationId="{A2730580-778A-4CE3-BEC9-C5EF3783F334}"/>
          </ac:spMkLst>
        </pc:spChg>
        <pc:grpChg chg="add mod">
          <ac:chgData name="Scott Strawbridge" userId="47b6f68f-8b8f-4262-beb2-c386cc511152" providerId="ADAL" clId="{05ED3F66-E7F5-3F4F-9DA0-24966A8A9DB3}" dt="2021-11-05T18:45:35.853" v="105" actId="12789"/>
          <ac:grpSpMkLst>
            <pc:docMk/>
            <pc:sldMk cId="3482131466" sldId="304"/>
            <ac:grpSpMk id="2" creationId="{2F449356-4A04-FA4B-8478-91C1ACCC9A17}"/>
          </ac:grpSpMkLst>
        </pc:grpChg>
        <pc:picChg chg="mod">
          <ac:chgData name="Scott Strawbridge" userId="47b6f68f-8b8f-4262-beb2-c386cc511152" providerId="ADAL" clId="{05ED3F66-E7F5-3F4F-9DA0-24966A8A9DB3}" dt="2021-11-05T19:04:42.326" v="169" actId="29295"/>
          <ac:picMkLst>
            <pc:docMk/>
            <pc:sldMk cId="3482131466" sldId="304"/>
            <ac:picMk id="3" creationId="{A529D79B-BC21-4C59-8C17-7A00D56B0326}"/>
          </ac:picMkLst>
        </pc:picChg>
      </pc:sldChg>
      <pc:sldChg chg="modSp mod">
        <pc:chgData name="Scott Strawbridge" userId="47b6f68f-8b8f-4262-beb2-c386cc511152" providerId="ADAL" clId="{05ED3F66-E7F5-3F4F-9DA0-24966A8A9DB3}" dt="2021-11-05T19:05:11.389" v="171" actId="29295"/>
        <pc:sldMkLst>
          <pc:docMk/>
          <pc:sldMk cId="2757997827" sldId="305"/>
        </pc:sldMkLst>
        <pc:spChg chg="mod">
          <ac:chgData name="Scott Strawbridge" userId="47b6f68f-8b8f-4262-beb2-c386cc511152" providerId="ADAL" clId="{05ED3F66-E7F5-3F4F-9DA0-24966A8A9DB3}" dt="2021-11-05T18:50:29.003" v="133" actId="14100"/>
          <ac:spMkLst>
            <pc:docMk/>
            <pc:sldMk cId="2757997827" sldId="305"/>
            <ac:spMk id="9" creationId="{B73751AA-C777-4BA3-AB13-F5CE0614C708}"/>
          </ac:spMkLst>
        </pc:spChg>
        <pc:spChg chg="mod">
          <ac:chgData name="Scott Strawbridge" userId="47b6f68f-8b8f-4262-beb2-c386cc511152" providerId="ADAL" clId="{05ED3F66-E7F5-3F4F-9DA0-24966A8A9DB3}" dt="2021-11-05T18:50:37.816" v="135" actId="1076"/>
          <ac:spMkLst>
            <pc:docMk/>
            <pc:sldMk cId="2757997827" sldId="305"/>
            <ac:spMk id="11" creationId="{03C0160B-1D03-43CE-BE76-FAF9F8EF105E}"/>
          </ac:spMkLst>
        </pc:spChg>
        <pc:picChg chg="mod">
          <ac:chgData name="Scott Strawbridge" userId="47b6f68f-8b8f-4262-beb2-c386cc511152" providerId="ADAL" clId="{05ED3F66-E7F5-3F4F-9DA0-24966A8A9DB3}" dt="2021-11-05T19:05:11.389" v="171" actId="29295"/>
          <ac:picMkLst>
            <pc:docMk/>
            <pc:sldMk cId="2757997827" sldId="305"/>
            <ac:picMk id="3" creationId="{A529D79B-BC21-4C59-8C17-7A00D56B0326}"/>
          </ac:picMkLst>
        </pc:picChg>
      </pc:sldChg>
      <pc:sldChg chg="modSp mod">
        <pc:chgData name="Scott Strawbridge" userId="47b6f68f-8b8f-4262-beb2-c386cc511152" providerId="ADAL" clId="{05ED3F66-E7F5-3F4F-9DA0-24966A8A9DB3}" dt="2021-11-05T19:05:37.663" v="173" actId="29295"/>
        <pc:sldMkLst>
          <pc:docMk/>
          <pc:sldMk cId="2286493727" sldId="306"/>
        </pc:sldMkLst>
        <pc:spChg chg="mod">
          <ac:chgData name="Scott Strawbridge" userId="47b6f68f-8b8f-4262-beb2-c386cc511152" providerId="ADAL" clId="{05ED3F66-E7F5-3F4F-9DA0-24966A8A9DB3}" dt="2021-11-05T18:54:04.577" v="158" actId="1076"/>
          <ac:spMkLst>
            <pc:docMk/>
            <pc:sldMk cId="2286493727" sldId="306"/>
            <ac:spMk id="12" creationId="{F4A2F55D-AA93-EC4B-94A4-2DC0FD099706}"/>
          </ac:spMkLst>
        </pc:spChg>
        <pc:spChg chg="mod">
          <ac:chgData name="Scott Strawbridge" userId="47b6f68f-8b8f-4262-beb2-c386cc511152" providerId="ADAL" clId="{05ED3F66-E7F5-3F4F-9DA0-24966A8A9DB3}" dt="2021-11-05T18:54:31.426" v="160" actId="21"/>
          <ac:spMkLst>
            <pc:docMk/>
            <pc:sldMk cId="2286493727" sldId="306"/>
            <ac:spMk id="16" creationId="{A9CFDECA-5026-2A49-87ED-EE1993D9767D}"/>
          </ac:spMkLst>
        </pc:spChg>
        <pc:picChg chg="mod">
          <ac:chgData name="Scott Strawbridge" userId="47b6f68f-8b8f-4262-beb2-c386cc511152" providerId="ADAL" clId="{05ED3F66-E7F5-3F4F-9DA0-24966A8A9DB3}" dt="2021-11-05T19:05:37.663" v="173" actId="29295"/>
          <ac:picMkLst>
            <pc:docMk/>
            <pc:sldMk cId="2286493727" sldId="306"/>
            <ac:picMk id="3" creationId="{A529D79B-BC21-4C59-8C17-7A00D56B0326}"/>
          </ac:picMkLst>
        </pc:picChg>
      </pc:sldChg>
      <pc:sldChg chg="addSp modSp add mod">
        <pc:chgData name="Scott Strawbridge" userId="47b6f68f-8b8f-4262-beb2-c386cc511152" providerId="ADAL" clId="{05ED3F66-E7F5-3F4F-9DA0-24966A8A9DB3}" dt="2021-11-05T19:10:50.018" v="203" actId="14100"/>
        <pc:sldMkLst>
          <pc:docMk/>
          <pc:sldMk cId="3450016428" sldId="307"/>
        </pc:sldMkLst>
        <pc:spChg chg="mod">
          <ac:chgData name="Scott Strawbridge" userId="47b6f68f-8b8f-4262-beb2-c386cc511152" providerId="ADAL" clId="{05ED3F66-E7F5-3F4F-9DA0-24966A8A9DB3}" dt="2021-11-05T19:10:50.018" v="203" actId="14100"/>
          <ac:spMkLst>
            <pc:docMk/>
            <pc:sldMk cId="3450016428" sldId="307"/>
            <ac:spMk id="9" creationId="{B73751AA-C777-4BA3-AB13-F5CE0614C708}"/>
          </ac:spMkLst>
        </pc:spChg>
        <pc:spChg chg="mod">
          <ac:chgData name="Scott Strawbridge" userId="47b6f68f-8b8f-4262-beb2-c386cc511152" providerId="ADAL" clId="{05ED3F66-E7F5-3F4F-9DA0-24966A8A9DB3}" dt="2021-11-05T18:39:24.223" v="57" actId="1076"/>
          <ac:spMkLst>
            <pc:docMk/>
            <pc:sldMk cId="3450016428" sldId="307"/>
            <ac:spMk id="12" creationId="{A2730580-778A-4CE3-BEC9-C5EF3783F334}"/>
          </ac:spMkLst>
        </pc:spChg>
        <pc:grpChg chg="add mod">
          <ac:chgData name="Scott Strawbridge" userId="47b6f68f-8b8f-4262-beb2-c386cc511152" providerId="ADAL" clId="{05ED3F66-E7F5-3F4F-9DA0-24966A8A9DB3}" dt="2021-11-05T18:39:52.896" v="59" actId="12789"/>
          <ac:grpSpMkLst>
            <pc:docMk/>
            <pc:sldMk cId="3450016428" sldId="307"/>
            <ac:grpSpMk id="2" creationId="{0B94D33F-7D90-3444-A892-65C6C19D9F04}"/>
          </ac:grpSpMkLst>
        </pc:grpChg>
        <pc:picChg chg="mod">
          <ac:chgData name="Scott Strawbridge" userId="47b6f68f-8b8f-4262-beb2-c386cc511152" providerId="ADAL" clId="{05ED3F66-E7F5-3F4F-9DA0-24966A8A9DB3}" dt="2021-11-05T19:04:58.711" v="170" actId="29295"/>
          <ac:picMkLst>
            <pc:docMk/>
            <pc:sldMk cId="3450016428" sldId="307"/>
            <ac:picMk id="3" creationId="{A529D79B-BC21-4C59-8C17-7A00D56B0326}"/>
          </ac:picMkLst>
        </pc:picChg>
      </pc:sldChg>
      <pc:sldChg chg="addSp modSp add mod">
        <pc:chgData name="Scott Strawbridge" userId="47b6f68f-8b8f-4262-beb2-c386cc511152" providerId="ADAL" clId="{05ED3F66-E7F5-3F4F-9DA0-24966A8A9DB3}" dt="2021-11-05T18:51:46.081" v="138" actId="29295"/>
        <pc:sldMkLst>
          <pc:docMk/>
          <pc:sldMk cId="2803667562" sldId="308"/>
        </pc:sldMkLst>
        <pc:spChg chg="mod">
          <ac:chgData name="Scott Strawbridge" userId="47b6f68f-8b8f-4262-beb2-c386cc511152" providerId="ADAL" clId="{05ED3F66-E7F5-3F4F-9DA0-24966A8A9DB3}" dt="2021-11-05T18:51:10.625" v="136" actId="14100"/>
          <ac:spMkLst>
            <pc:docMk/>
            <pc:sldMk cId="2803667562" sldId="308"/>
            <ac:spMk id="9" creationId="{B73751AA-C777-4BA3-AB13-F5CE0614C708}"/>
          </ac:spMkLst>
        </pc:spChg>
        <pc:spChg chg="mod">
          <ac:chgData name="Scott Strawbridge" userId="47b6f68f-8b8f-4262-beb2-c386cc511152" providerId="ADAL" clId="{05ED3F66-E7F5-3F4F-9DA0-24966A8A9DB3}" dt="2021-11-05T18:44:23.758" v="85" actId="1076"/>
          <ac:spMkLst>
            <pc:docMk/>
            <pc:sldMk cId="2803667562" sldId="308"/>
            <ac:spMk id="12" creationId="{A2730580-778A-4CE3-BEC9-C5EF3783F334}"/>
          </ac:spMkLst>
        </pc:spChg>
        <pc:grpChg chg="add mod">
          <ac:chgData name="Scott Strawbridge" userId="47b6f68f-8b8f-4262-beb2-c386cc511152" providerId="ADAL" clId="{05ED3F66-E7F5-3F4F-9DA0-24966A8A9DB3}" dt="2021-11-05T18:46:37.037" v="110" actId="12789"/>
          <ac:grpSpMkLst>
            <pc:docMk/>
            <pc:sldMk cId="2803667562" sldId="308"/>
            <ac:grpSpMk id="2" creationId="{073AF3BC-8709-7940-9F8B-A290E4B82818}"/>
          </ac:grpSpMkLst>
        </pc:grpChg>
        <pc:picChg chg="mod">
          <ac:chgData name="Scott Strawbridge" userId="47b6f68f-8b8f-4262-beb2-c386cc511152" providerId="ADAL" clId="{05ED3F66-E7F5-3F4F-9DA0-24966A8A9DB3}" dt="2021-11-05T18:51:46.081" v="138" actId="29295"/>
          <ac:picMkLst>
            <pc:docMk/>
            <pc:sldMk cId="2803667562" sldId="308"/>
            <ac:picMk id="3" creationId="{A529D79B-BC21-4C59-8C17-7A00D56B0326}"/>
          </ac:picMkLst>
        </pc:picChg>
      </pc:sldChg>
      <pc:sldChg chg="modSp add mod">
        <pc:chgData name="Scott Strawbridge" userId="47b6f68f-8b8f-4262-beb2-c386cc511152" providerId="ADAL" clId="{05ED3F66-E7F5-3F4F-9DA0-24966A8A9DB3}" dt="2021-11-05T19:05:23.682" v="172" actId="29295"/>
        <pc:sldMkLst>
          <pc:docMk/>
          <pc:sldMk cId="815760052" sldId="309"/>
        </pc:sldMkLst>
        <pc:spChg chg="mod">
          <ac:chgData name="Scott Strawbridge" userId="47b6f68f-8b8f-4262-beb2-c386cc511152" providerId="ADAL" clId="{05ED3F66-E7F5-3F4F-9DA0-24966A8A9DB3}" dt="2021-11-05T18:50:08.520" v="129" actId="20577"/>
          <ac:spMkLst>
            <pc:docMk/>
            <pc:sldMk cId="815760052" sldId="309"/>
            <ac:spMk id="9" creationId="{B73751AA-C777-4BA3-AB13-F5CE0614C708}"/>
          </ac:spMkLst>
        </pc:spChg>
        <pc:spChg chg="mod">
          <ac:chgData name="Scott Strawbridge" userId="47b6f68f-8b8f-4262-beb2-c386cc511152" providerId="ADAL" clId="{05ED3F66-E7F5-3F4F-9DA0-24966A8A9DB3}" dt="2021-11-05T18:50:00.375" v="127" actId="1076"/>
          <ac:spMkLst>
            <pc:docMk/>
            <pc:sldMk cId="815760052" sldId="309"/>
            <ac:spMk id="11" creationId="{03C0160B-1D03-43CE-BE76-FAF9F8EF105E}"/>
          </ac:spMkLst>
        </pc:spChg>
        <pc:picChg chg="mod">
          <ac:chgData name="Scott Strawbridge" userId="47b6f68f-8b8f-4262-beb2-c386cc511152" providerId="ADAL" clId="{05ED3F66-E7F5-3F4F-9DA0-24966A8A9DB3}" dt="2021-11-05T19:05:23.682" v="172" actId="29295"/>
          <ac:picMkLst>
            <pc:docMk/>
            <pc:sldMk cId="815760052" sldId="309"/>
            <ac:picMk id="3" creationId="{A529D79B-BC21-4C59-8C17-7A00D56B0326}"/>
          </ac:picMkLst>
        </pc:picChg>
      </pc:sldChg>
      <pc:sldChg chg="modSp add mod">
        <pc:chgData name="Scott Strawbridge" userId="47b6f68f-8b8f-4262-beb2-c386cc511152" providerId="ADAL" clId="{05ED3F66-E7F5-3F4F-9DA0-24966A8A9DB3}" dt="2021-11-05T19:05:49.736" v="174" actId="29295"/>
        <pc:sldMkLst>
          <pc:docMk/>
          <pc:sldMk cId="3578673272" sldId="310"/>
        </pc:sldMkLst>
        <pc:spChg chg="mod">
          <ac:chgData name="Scott Strawbridge" userId="47b6f68f-8b8f-4262-beb2-c386cc511152" providerId="ADAL" clId="{05ED3F66-E7F5-3F4F-9DA0-24966A8A9DB3}" dt="2021-11-05T18:54:40.878" v="161" actId="20577"/>
          <ac:spMkLst>
            <pc:docMk/>
            <pc:sldMk cId="3578673272" sldId="310"/>
            <ac:spMk id="16" creationId="{A9CFDECA-5026-2A49-87ED-EE1993D9767D}"/>
          </ac:spMkLst>
        </pc:spChg>
        <pc:picChg chg="mod">
          <ac:chgData name="Scott Strawbridge" userId="47b6f68f-8b8f-4262-beb2-c386cc511152" providerId="ADAL" clId="{05ED3F66-E7F5-3F4F-9DA0-24966A8A9DB3}" dt="2021-11-05T19:05:49.736" v="174" actId="29295"/>
          <ac:picMkLst>
            <pc:docMk/>
            <pc:sldMk cId="3578673272" sldId="310"/>
            <ac:picMk id="3" creationId="{A529D79B-BC21-4C59-8C17-7A00D56B03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1C1A-1B33-4164-8EFC-942C81A5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D955E-6B76-4491-831A-36AAED522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36ED-F89B-4C71-B69D-C4C926B8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0B5C-A257-4EC1-8F32-225F14FC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E7475-C6AA-4AD1-9231-A2476D94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14B2-2B56-4B03-80F7-37B6A059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ECAF9-B9D5-49ED-BDA4-E6BD06EA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0D73-1581-47B1-A4CE-EDBF96E0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70C4-85FB-4247-9FF9-60AE6F1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34822-632D-4DA8-8132-E8D8B8BB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A82A0-A486-4D61-9D04-F2F2F38FF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73C9E-6258-44DB-B745-58FCA9AA4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4EE2-468D-48BB-9197-2F6336B0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85ABC-81A8-43ED-BADC-DFF129B8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B434-F39A-4F0E-9290-B27365A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0116-3E85-40E1-9D15-021F2C4F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C0F9-6E90-4E23-9E16-9085F708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FD48-77CE-446A-8C09-AC4DB5FF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ED852-624A-4AF3-B303-AF4AC721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C3C8-84F2-4D42-8FCD-11E1DB97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0ABD-B5C6-4244-8B05-87D59DA7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CA5A7-6D5D-480B-984B-0D705F32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F683-4285-47B7-87C4-8A3B2B90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5D5B-A376-4D43-853C-B62AAEAF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AD04-8C7D-4873-A717-01C9A3C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AE51-86D1-436B-9199-92D6758C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A7C8-0380-4BBD-AA70-B71B7EA9F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A7186-2B32-4D40-89B0-CC2DDB5E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8991F-C336-4B3D-9D16-FBB47198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53992-2DF3-43F5-ABF3-056F04E8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C32F6-16D9-49CB-BD3A-8C9357D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B121-4C37-4D3B-8C9E-88CB518B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6E6DD-83A4-4AFA-9C95-63D4C7C1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FE827-4146-4782-ADB5-05E823AA7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E1BED-B155-4881-86E9-1EEDCFB2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934CD-8EDA-49A9-B0D6-A0407484D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D1DC2-CED0-4518-A2E0-006D1DDB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1594D-27B0-4C86-8D7B-B3DF5022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DE625-97A7-4707-AD83-675DEB8C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6DC0-7022-4DF6-BD5A-74B63F6E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90156-453F-4EFF-B966-FB7FD650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668A1-82B3-4101-A4CE-5FE5AAC2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5A28F-5D41-456E-B1B4-0556AD4D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AE40E-BD57-425F-8E38-6A34E408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4B303-5B74-45AD-9759-D82BF358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1AE16-C34A-4382-9F33-9318674D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A0DF-3551-42FB-88F6-B404A00F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2F22-936E-40EC-B4B1-321505E3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31E1C-2C40-4BBE-92DB-7CE6F95F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BB59B-61E1-4998-B39D-8F9D3E00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AFCAB-77F8-442D-AB52-EB7E9CA2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BE4C8-9A79-4002-BC61-EEA797CD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77BA-91DD-4152-A1C5-4FEB149B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98C36-4558-407D-B42D-7115F7E31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0E128-9A66-4195-AEDC-032BD40B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4339-7F2B-4DE9-8219-C6747D5B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2CF62-B9F5-4074-BB54-26C997CC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855DD-33E2-42AD-A00E-9E3B8CAC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2825B-3F8B-4FF1-8A28-3F9BD79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FF146-44C2-4156-A990-77317622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2ADF-2C19-4C28-A9AF-2E11C3729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0C5E-BB70-42CA-8D00-075FF4751221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3C0F-4FF9-489A-B3FA-942883B4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8DA3C-67A5-4502-9DC1-070A04F93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9052D-4DCC-4B33-8304-BA9C315581D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EA2B503-4E7D-490D-A1B4-B46DBDD5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1" y="254407"/>
            <a:ext cx="6283326" cy="641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05B36-6D33-4235-89F9-79880316839D}"/>
              </a:ext>
            </a:extLst>
          </p:cNvPr>
          <p:cNvSpPr txBox="1"/>
          <p:nvPr/>
        </p:nvSpPr>
        <p:spPr>
          <a:xfrm>
            <a:off x="256720" y="1415229"/>
            <a:ext cx="5079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Value Report Presentation</a:t>
            </a:r>
          </a:p>
          <a:p>
            <a:pPr algn="ctr"/>
            <a:r>
              <a:rPr lang="en-US" sz="5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Best Practices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13AD0-7B1D-40F7-BF80-F152BEDF0EF7}"/>
              </a:ext>
            </a:extLst>
          </p:cNvPr>
          <p:cNvSpPr txBox="1"/>
          <p:nvPr/>
        </p:nvSpPr>
        <p:spPr>
          <a:xfrm>
            <a:off x="256720" y="4602962"/>
            <a:ext cx="503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 </a:t>
            </a:r>
            <a:r>
              <a:rPr lang="en-US" sz="5400" b="1" err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Denburg</a:t>
            </a:r>
            <a:endParaRPr lang="en-US" sz="5400" b="1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BB5006B9-72CB-43E0-AF5A-41DD4E078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3651639" y="1014556"/>
            <a:ext cx="4888721" cy="48274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4FA99C-224C-4199-ADA7-5CF571FCEDC4}"/>
              </a:ext>
            </a:extLst>
          </p:cNvPr>
          <p:cNvSpPr txBox="1"/>
          <p:nvPr/>
        </p:nvSpPr>
        <p:spPr>
          <a:xfrm>
            <a:off x="4342106" y="2323185"/>
            <a:ext cx="3507785" cy="221017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Thank you!</a:t>
            </a:r>
            <a:endParaRPr kumimoji="0" lang="en-US" sz="6000" b="0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B87B1-1433-4F7E-90F3-CA709222A773}"/>
              </a:ext>
            </a:extLst>
          </p:cNvPr>
          <p:cNvSpPr txBox="1"/>
          <p:nvPr/>
        </p:nvSpPr>
        <p:spPr>
          <a:xfrm>
            <a:off x="3608438" y="5841988"/>
            <a:ext cx="4858514" cy="85595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32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 </a:t>
            </a:r>
            <a:r>
              <a:rPr lang="en-US" sz="3200" err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Denburg</a:t>
            </a:r>
            <a:endParaRPr lang="en-US" sz="320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D3BE49-4A05-0547-99DB-2BC00C153B59}"/>
              </a:ext>
            </a:extLst>
          </p:cNvPr>
          <p:cNvGrpSpPr/>
          <p:nvPr/>
        </p:nvGrpSpPr>
        <p:grpSpPr>
          <a:xfrm>
            <a:off x="345913" y="99525"/>
            <a:ext cx="11253147" cy="6056773"/>
            <a:chOff x="345913" y="31937"/>
            <a:chExt cx="11253147" cy="6056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751AA-C777-4BA3-AB13-F5CE0614C708}"/>
                </a:ext>
              </a:extLst>
            </p:cNvPr>
            <p:cNvSpPr txBox="1"/>
            <p:nvPr/>
          </p:nvSpPr>
          <p:spPr>
            <a:xfrm>
              <a:off x="345914" y="739823"/>
              <a:ext cx="11253146" cy="53488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360000" tIns="180000" rIns="360000" bIns="180000" rtlCol="0" anchor="ctr">
              <a:noAutofit/>
            </a:bodyPr>
            <a:lstStyle/>
            <a:p>
              <a:pPr marL="685800" indent="-6858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4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Anticipate what the client’s objections will be</a:t>
              </a:r>
            </a:p>
            <a:p>
              <a:pPr marL="1143000" lvl="1" indent="-6858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4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A thorough discovery process helps with this</a:t>
              </a:r>
            </a:p>
            <a:p>
              <a:pPr marL="1143000" lvl="1" indent="-6858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4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Anticipate decision maker’s potential objections as well as the staff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730580-778A-4CE3-BEC9-C5EF3783F334}"/>
                </a:ext>
              </a:extLst>
            </p:cNvPr>
            <p:cNvSpPr txBox="1"/>
            <p:nvPr/>
          </p:nvSpPr>
          <p:spPr>
            <a:xfrm>
              <a:off x="345913" y="31937"/>
              <a:ext cx="8488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2B4F69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Overcoming Client Objections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41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3AF3BC-8709-7940-9F8B-A290E4B82818}"/>
              </a:ext>
            </a:extLst>
          </p:cNvPr>
          <p:cNvGrpSpPr/>
          <p:nvPr/>
        </p:nvGrpSpPr>
        <p:grpSpPr>
          <a:xfrm>
            <a:off x="105260" y="14569"/>
            <a:ext cx="11887090" cy="5335973"/>
            <a:chOff x="105260" y="-53019"/>
            <a:chExt cx="11887090" cy="53359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751AA-C777-4BA3-AB13-F5CE0614C708}"/>
                </a:ext>
              </a:extLst>
            </p:cNvPr>
            <p:cNvSpPr txBox="1"/>
            <p:nvPr/>
          </p:nvSpPr>
          <p:spPr>
            <a:xfrm>
              <a:off x="498551" y="1674906"/>
              <a:ext cx="11493799" cy="36080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360000" tIns="180000" rIns="360000" bIns="180000" rtlCol="0" anchor="ctr">
              <a:noAutofit/>
            </a:bodyPr>
            <a:lstStyle/>
            <a:p>
              <a:pPr marL="571500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4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Provide options in your Value Report</a:t>
              </a:r>
            </a:p>
            <a:p>
              <a:pPr marL="1028700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4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The SM Sales/Marketing manual recommends this</a:t>
              </a:r>
            </a:p>
            <a:p>
              <a:pPr marL="1028700" lvl="1" indent="-5715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4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I present options in order of decreased savings / decreased risk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730580-778A-4CE3-BEC9-C5EF3783F334}"/>
                </a:ext>
              </a:extLst>
            </p:cNvPr>
            <p:cNvSpPr txBox="1"/>
            <p:nvPr/>
          </p:nvSpPr>
          <p:spPr>
            <a:xfrm>
              <a:off x="105260" y="-53019"/>
              <a:ext cx="8488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2B4F69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Overcoming Client Objections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66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449356-4A04-FA4B-8478-91C1ACCC9A17}"/>
              </a:ext>
            </a:extLst>
          </p:cNvPr>
          <p:cNvGrpSpPr/>
          <p:nvPr/>
        </p:nvGrpSpPr>
        <p:grpSpPr>
          <a:xfrm>
            <a:off x="105260" y="42907"/>
            <a:ext cx="11489391" cy="6076205"/>
            <a:chOff x="-150583" y="573525"/>
            <a:chExt cx="11489391" cy="60762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751AA-C777-4BA3-AB13-F5CE0614C708}"/>
                </a:ext>
              </a:extLst>
            </p:cNvPr>
            <p:cNvSpPr txBox="1"/>
            <p:nvPr/>
          </p:nvSpPr>
          <p:spPr>
            <a:xfrm>
              <a:off x="341505" y="1504541"/>
              <a:ext cx="10997303" cy="514518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360000" tIns="180000" rIns="360000" bIns="180000" rtlCol="0" anchor="ctr">
              <a:no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0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Build rapport with the decision maker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0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Respect their time, but stay in touch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0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Don’t go dark until the VR is ready to present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0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Provide brief project updates on a regular basis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40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When staff is helpful, compliment the decision maker on their team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730580-778A-4CE3-BEC9-C5EF3783F334}"/>
                </a:ext>
              </a:extLst>
            </p:cNvPr>
            <p:cNvSpPr txBox="1"/>
            <p:nvPr/>
          </p:nvSpPr>
          <p:spPr>
            <a:xfrm>
              <a:off x="-150583" y="573525"/>
              <a:ext cx="109973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2B4F69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Overcoming Client Objections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13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94D33F-7D90-3444-A892-65C6C19D9F04}"/>
              </a:ext>
            </a:extLst>
          </p:cNvPr>
          <p:cNvGrpSpPr/>
          <p:nvPr/>
        </p:nvGrpSpPr>
        <p:grpSpPr>
          <a:xfrm>
            <a:off x="105260" y="16108"/>
            <a:ext cx="11493799" cy="5945671"/>
            <a:chOff x="105260" y="-343028"/>
            <a:chExt cx="11493799" cy="59456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751AA-C777-4BA3-AB13-F5CE0614C708}"/>
                </a:ext>
              </a:extLst>
            </p:cNvPr>
            <p:cNvSpPr txBox="1"/>
            <p:nvPr/>
          </p:nvSpPr>
          <p:spPr>
            <a:xfrm>
              <a:off x="673685" y="633922"/>
              <a:ext cx="10925374" cy="496872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360000" tIns="180000" rIns="360000" bIns="180000" rtlCol="0" anchor="ctr">
              <a:noAutofit/>
            </a:bodyPr>
            <a:lstStyle/>
            <a:p>
              <a:pPr marL="685800" indent="-6858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8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Build rapport with the staff</a:t>
              </a:r>
            </a:p>
            <a:p>
              <a:pPr marL="1143000" lvl="1" indent="-6858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8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Express appreciation for their involvement in the project</a:t>
              </a:r>
            </a:p>
            <a:p>
              <a:pPr marL="1143000" lvl="1" indent="-6858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4800" b="1">
                  <a:solidFill>
                    <a:srgbClr val="09426A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If they have done a good job managing expenses, compliment them on their work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730580-778A-4CE3-BEC9-C5EF3783F334}"/>
                </a:ext>
              </a:extLst>
            </p:cNvPr>
            <p:cNvSpPr txBox="1"/>
            <p:nvPr/>
          </p:nvSpPr>
          <p:spPr>
            <a:xfrm>
              <a:off x="105260" y="-343028"/>
              <a:ext cx="109973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2B4F69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Overcoming Client Objections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01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6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917524" y="2356696"/>
            <a:ext cx="10925375" cy="1976323"/>
          </a:xfrm>
          <a:prstGeom prst="rect">
            <a:avLst/>
          </a:prstGeom>
          <a:noFill/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VR is often too long and detailed to present to executive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0160B-1D03-43CE-BE76-FAF9F8EF105E}"/>
              </a:ext>
            </a:extLst>
          </p:cNvPr>
          <p:cNvSpPr txBox="1"/>
          <p:nvPr/>
        </p:nvSpPr>
        <p:spPr>
          <a:xfrm>
            <a:off x="105260" y="12303"/>
            <a:ext cx="1092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Presenting the Value Report</a:t>
            </a:r>
          </a:p>
        </p:txBody>
      </p:sp>
    </p:spTree>
    <p:extLst>
      <p:ext uri="{BB962C8B-B14F-4D97-AF65-F5344CB8AC3E}">
        <p14:creationId xmlns:p14="http://schemas.microsoft.com/office/powerpoint/2010/main" val="275799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7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673684" y="1578748"/>
            <a:ext cx="10925375" cy="4173462"/>
          </a:xfrm>
          <a:prstGeom prst="rect">
            <a:avLst/>
          </a:prstGeom>
          <a:noFill/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present an Executive Summary  of the VR in PowerPoint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Project scope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Current situation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Overview of savings opportunities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Implementation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0160B-1D03-43CE-BE76-FAF9F8EF105E}"/>
              </a:ext>
            </a:extLst>
          </p:cNvPr>
          <p:cNvSpPr txBox="1"/>
          <p:nvPr/>
        </p:nvSpPr>
        <p:spPr>
          <a:xfrm>
            <a:off x="231233" y="24109"/>
            <a:ext cx="1092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Presenting the Value Report</a:t>
            </a:r>
          </a:p>
        </p:txBody>
      </p:sp>
    </p:spTree>
    <p:extLst>
      <p:ext uri="{BB962C8B-B14F-4D97-AF65-F5344CB8AC3E}">
        <p14:creationId xmlns:p14="http://schemas.microsoft.com/office/powerpoint/2010/main" val="81576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8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CFDECA-5026-2A49-87ED-EE1993D9767D}"/>
              </a:ext>
            </a:extLst>
          </p:cNvPr>
          <p:cNvSpPr txBox="1"/>
          <p:nvPr/>
        </p:nvSpPr>
        <p:spPr>
          <a:xfrm>
            <a:off x="673685" y="2119329"/>
            <a:ext cx="10925374" cy="3192052"/>
          </a:xfrm>
          <a:prstGeom prst="rect">
            <a:avLst/>
          </a:prstGeom>
          <a:noFill/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Provide hard and soft copies of full Value Report to decision maker and staff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Request permission to meet with appropriate staff member to go through the VR in detail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2F55D-AA93-EC4B-94A4-2DC0FD099706}"/>
              </a:ext>
            </a:extLst>
          </p:cNvPr>
          <p:cNvSpPr txBox="1"/>
          <p:nvPr/>
        </p:nvSpPr>
        <p:spPr>
          <a:xfrm>
            <a:off x="155881" y="7502"/>
            <a:ext cx="1092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Presenting the Value Report</a:t>
            </a:r>
          </a:p>
        </p:txBody>
      </p:sp>
    </p:spTree>
    <p:extLst>
      <p:ext uri="{BB962C8B-B14F-4D97-AF65-F5344CB8AC3E}">
        <p14:creationId xmlns:p14="http://schemas.microsoft.com/office/powerpoint/2010/main" val="22864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9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CFDECA-5026-2A49-87ED-EE1993D9767D}"/>
              </a:ext>
            </a:extLst>
          </p:cNvPr>
          <p:cNvSpPr txBox="1"/>
          <p:nvPr/>
        </p:nvSpPr>
        <p:spPr>
          <a:xfrm>
            <a:off x="673685" y="2119329"/>
            <a:ext cx="10925374" cy="3192052"/>
          </a:xfrm>
          <a:prstGeom prst="rect">
            <a:avLst/>
          </a:prstGeom>
          <a:noFill/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Provides opportunity to build rapport with staff</a:t>
            </a:r>
          </a:p>
          <a:p>
            <a:pPr marL="857250" indent="-857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Having time to review findings in detail results in more approved recommendations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2F55D-AA93-EC4B-94A4-2DC0FD099706}"/>
              </a:ext>
            </a:extLst>
          </p:cNvPr>
          <p:cNvSpPr txBox="1"/>
          <p:nvPr/>
        </p:nvSpPr>
        <p:spPr>
          <a:xfrm>
            <a:off x="191903" y="105447"/>
            <a:ext cx="1092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Presenting the Value Report</a:t>
            </a:r>
          </a:p>
        </p:txBody>
      </p:sp>
    </p:spTree>
    <p:extLst>
      <p:ext uri="{BB962C8B-B14F-4D97-AF65-F5344CB8AC3E}">
        <p14:creationId xmlns:p14="http://schemas.microsoft.com/office/powerpoint/2010/main" val="357867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660A76-8E43-4319-9B16-D0B49D2E438A}">
  <ds:schemaRefs>
    <ds:schemaRef ds:uri="1c305419-79f3-4b7b-befa-b522633753bc"/>
    <ds:schemaRef ds:uri="5abbfa0e-3220-40d1-9e41-2466945569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A77244-D81D-402B-AA40-4E927F56D7D7}">
  <ds:schemaRefs>
    <ds:schemaRef ds:uri="1c305419-79f3-4b7b-befa-b522633753bc"/>
    <ds:schemaRef ds:uri="5abbfa0e-3220-40d1-9e41-246694556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AC18F9-806E-4F42-87DB-28405522A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Denburg</dc:creator>
  <cp:revision>1</cp:revision>
  <cp:lastPrinted>2021-10-27T14:23:40Z</cp:lastPrinted>
  <dcterms:created xsi:type="dcterms:W3CDTF">2021-10-20T21:47:02Z</dcterms:created>
  <dcterms:modified xsi:type="dcterms:W3CDTF">2021-11-05T20:37:00Z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