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76" r:id="rId5"/>
    <p:sldId id="311" r:id="rId6"/>
    <p:sldId id="305" r:id="rId7"/>
    <p:sldId id="304" r:id="rId8"/>
    <p:sldId id="275" r:id="rId9"/>
    <p:sldId id="306" r:id="rId10"/>
    <p:sldId id="308" r:id="rId11"/>
    <p:sldId id="317" r:id="rId12"/>
    <p:sldId id="316" r:id="rId13"/>
    <p:sldId id="309" r:id="rId14"/>
    <p:sldId id="336" r:id="rId15"/>
    <p:sldId id="337" r:id="rId16"/>
    <p:sldId id="338" r:id="rId17"/>
    <p:sldId id="339" r:id="rId18"/>
    <p:sldId id="329" r:id="rId19"/>
    <p:sldId id="340" r:id="rId20"/>
    <p:sldId id="342" r:id="rId21"/>
    <p:sldId id="341" r:id="rId22"/>
    <p:sldId id="330" r:id="rId23"/>
    <p:sldId id="331" r:id="rId24"/>
    <p:sldId id="344" r:id="rId25"/>
    <p:sldId id="334" r:id="rId26"/>
    <p:sldId id="310" r:id="rId27"/>
    <p:sldId id="312" r:id="rId28"/>
    <p:sldId id="319" r:id="rId29"/>
    <p:sldId id="321" r:id="rId30"/>
    <p:sldId id="315" r:id="rId31"/>
    <p:sldId id="313" r:id="rId32"/>
    <p:sldId id="314" r:id="rId33"/>
    <p:sldId id="303" r:id="rId3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26A"/>
    <a:srgbClr val="E4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11151-C94D-4781-A58E-6D659F93B1ED}" v="5" dt="2021-11-07T17:41:58.840"/>
    <p1510:client id="{18775E95-2E0F-F978-5D9A-1B1C65BF4F79}" v="24" dt="2021-11-09T15:44:34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116" autoAdjust="0"/>
  </p:normalViewPr>
  <p:slideViewPr>
    <p:cSldViewPr snapToGrid="0">
      <p:cViewPr varScale="1">
        <p:scale>
          <a:sx n="61" d="100"/>
          <a:sy n="61" d="100"/>
        </p:scale>
        <p:origin x="6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i Stankiewicz" userId="76b74abe-8802-40de-90f1-46e3f9e407d7" providerId="ADAL" clId="{97A616CA-C1D4-47C0-A16F-062FFC8C58FB}"/>
    <pc:docChg chg="undo custSel addSld delSld modSld sldOrd modNotesMaster">
      <pc:chgData name="Lori Stankiewicz" userId="76b74abe-8802-40de-90f1-46e3f9e407d7" providerId="ADAL" clId="{97A616CA-C1D4-47C0-A16F-062FFC8C58FB}" dt="2021-11-05T15:56:27.558" v="7046"/>
      <pc:docMkLst>
        <pc:docMk/>
      </pc:docMkLst>
      <pc:sldChg chg="addSp modSp mod modNotesTx">
        <pc:chgData name="Lori Stankiewicz" userId="76b74abe-8802-40de-90f1-46e3f9e407d7" providerId="ADAL" clId="{97A616CA-C1D4-47C0-A16F-062FFC8C58FB}" dt="2021-10-29T17:59:23.777" v="2092" actId="1076"/>
        <pc:sldMkLst>
          <pc:docMk/>
          <pc:sldMk cId="4042702176" sldId="275"/>
        </pc:sldMkLst>
        <pc:spChg chg="mod">
          <ac:chgData name="Lori Stankiewicz" userId="76b74abe-8802-40de-90f1-46e3f9e407d7" providerId="ADAL" clId="{97A616CA-C1D4-47C0-A16F-062FFC8C58FB}" dt="2021-10-29T17:59:17.901" v="2090" actId="1076"/>
          <ac:spMkLst>
            <pc:docMk/>
            <pc:sldMk cId="4042702176" sldId="275"/>
            <ac:spMk id="11" creationId="{6B026C72-047B-4A75-BA3D-FD8225946FE2}"/>
          </ac:spMkLst>
        </pc:spChg>
        <pc:picChg chg="add mod">
          <ac:chgData name="Lori Stankiewicz" userId="76b74abe-8802-40de-90f1-46e3f9e407d7" providerId="ADAL" clId="{97A616CA-C1D4-47C0-A16F-062FFC8C58FB}" dt="2021-10-29T17:59:23.777" v="2092" actId="1076"/>
          <ac:picMkLst>
            <pc:docMk/>
            <pc:sldMk cId="4042702176" sldId="275"/>
            <ac:picMk id="4" creationId="{416FE8BD-EC9A-4419-9776-3E173E2284B2}"/>
          </ac:picMkLst>
        </pc:picChg>
      </pc:sldChg>
      <pc:sldChg chg="addSp delSp modSp mod">
        <pc:chgData name="Lori Stankiewicz" userId="76b74abe-8802-40de-90f1-46e3f9e407d7" providerId="ADAL" clId="{97A616CA-C1D4-47C0-A16F-062FFC8C58FB}" dt="2021-11-03T13:24:40.305" v="4245" actId="478"/>
        <pc:sldMkLst>
          <pc:docMk/>
          <pc:sldMk cId="3676938885" sldId="276"/>
        </pc:sldMkLst>
        <pc:spChg chg="add del mod">
          <ac:chgData name="Lori Stankiewicz" userId="76b74abe-8802-40de-90f1-46e3f9e407d7" providerId="ADAL" clId="{97A616CA-C1D4-47C0-A16F-062FFC8C58FB}" dt="2021-11-03T13:24:40.305" v="4245" actId="478"/>
          <ac:spMkLst>
            <pc:docMk/>
            <pc:sldMk cId="3676938885" sldId="276"/>
            <ac:spMk id="12" creationId="{7198B3A2-20E3-4272-8B80-DD231E14D8D2}"/>
          </ac:spMkLst>
        </pc:spChg>
        <pc:picChg chg="add del mod">
          <ac:chgData name="Lori Stankiewicz" userId="76b74abe-8802-40de-90f1-46e3f9e407d7" providerId="ADAL" clId="{97A616CA-C1D4-47C0-A16F-062FFC8C58FB}" dt="2021-11-03T13:24:40.305" v="4245" actId="478"/>
          <ac:picMkLst>
            <pc:docMk/>
            <pc:sldMk cId="3676938885" sldId="276"/>
            <ac:picMk id="11" creationId="{0DBAA471-72EC-4394-9956-95BBBADFDD85}"/>
          </ac:picMkLst>
        </pc:picChg>
      </pc:sldChg>
      <pc:sldChg chg="delSp modSp mod">
        <pc:chgData name="Lori Stankiewicz" userId="76b74abe-8802-40de-90f1-46e3f9e407d7" providerId="ADAL" clId="{97A616CA-C1D4-47C0-A16F-062FFC8C58FB}" dt="2021-10-29T17:11:31.389" v="1485" actId="1076"/>
        <pc:sldMkLst>
          <pc:docMk/>
          <pc:sldMk cId="430926402" sldId="303"/>
        </pc:sldMkLst>
        <pc:spChg chg="mod">
          <ac:chgData name="Lori Stankiewicz" userId="76b74abe-8802-40de-90f1-46e3f9e407d7" providerId="ADAL" clId="{97A616CA-C1D4-47C0-A16F-062FFC8C58FB}" dt="2021-10-29T17:11:31.389" v="1485" actId="1076"/>
          <ac:spMkLst>
            <pc:docMk/>
            <pc:sldMk cId="430926402" sldId="303"/>
            <ac:spMk id="5" creationId="{6D6802F5-BA97-49B5-933B-1C26E5A6162B}"/>
          </ac:spMkLst>
        </pc:spChg>
        <pc:spChg chg="del">
          <ac:chgData name="Lori Stankiewicz" userId="76b74abe-8802-40de-90f1-46e3f9e407d7" providerId="ADAL" clId="{97A616CA-C1D4-47C0-A16F-062FFC8C58FB}" dt="2021-10-29T17:11:15.849" v="1482" actId="478"/>
          <ac:spMkLst>
            <pc:docMk/>
            <pc:sldMk cId="430926402" sldId="303"/>
            <ac:spMk id="7" creationId="{198B87B1-1433-4F7E-90F3-CA709222A773}"/>
          </ac:spMkLst>
        </pc:spChg>
        <pc:spChg chg="del">
          <ac:chgData name="Lori Stankiewicz" userId="76b74abe-8802-40de-90f1-46e3f9e407d7" providerId="ADAL" clId="{97A616CA-C1D4-47C0-A16F-062FFC8C58FB}" dt="2021-10-29T17:11:18.277" v="1483" actId="478"/>
          <ac:spMkLst>
            <pc:docMk/>
            <pc:sldMk cId="430926402" sldId="303"/>
            <ac:spMk id="9" creationId="{674FA99C-224C-4199-ADA7-5CF571FCEDC4}"/>
          </ac:spMkLst>
        </pc:spChg>
        <pc:picChg chg="del">
          <ac:chgData name="Lori Stankiewicz" userId="76b74abe-8802-40de-90f1-46e3f9e407d7" providerId="ADAL" clId="{97A616CA-C1D4-47C0-A16F-062FFC8C58FB}" dt="2021-10-29T17:11:13.188" v="1481" actId="478"/>
          <ac:picMkLst>
            <pc:docMk/>
            <pc:sldMk cId="430926402" sldId="303"/>
            <ac:picMk id="3" creationId="{BB5006B9-72CB-43E0-AF5A-41DD4E07846F}"/>
          </ac:picMkLst>
        </pc:picChg>
        <pc:picChg chg="mod">
          <ac:chgData name="Lori Stankiewicz" userId="76b74abe-8802-40de-90f1-46e3f9e407d7" providerId="ADAL" clId="{97A616CA-C1D4-47C0-A16F-062FFC8C58FB}" dt="2021-10-29T17:11:26.581" v="1484" actId="1076"/>
          <ac:picMkLst>
            <pc:docMk/>
            <pc:sldMk cId="430926402" sldId="303"/>
            <ac:picMk id="4" creationId="{2AF0B7C3-E8DB-4899-81B3-B70C74FBF041}"/>
          </ac:picMkLst>
        </pc:picChg>
      </pc:sldChg>
      <pc:sldChg chg="modNotesTx">
        <pc:chgData name="Lori Stankiewicz" userId="76b74abe-8802-40de-90f1-46e3f9e407d7" providerId="ADAL" clId="{97A616CA-C1D4-47C0-A16F-062FFC8C58FB}" dt="2021-10-29T17:12:45.877" v="1642" actId="15"/>
        <pc:sldMkLst>
          <pc:docMk/>
          <pc:sldMk cId="1761159726" sldId="304"/>
        </pc:sldMkLst>
      </pc:sldChg>
      <pc:sldChg chg="addSp modSp mod modNotesTx">
        <pc:chgData name="Lori Stankiewicz" userId="76b74abe-8802-40de-90f1-46e3f9e407d7" providerId="ADAL" clId="{97A616CA-C1D4-47C0-A16F-062FFC8C58FB}" dt="2021-11-03T15:54:39.713" v="5939" actId="1076"/>
        <pc:sldMkLst>
          <pc:docMk/>
          <pc:sldMk cId="500627194" sldId="305"/>
        </pc:sldMkLst>
        <pc:spChg chg="mod">
          <ac:chgData name="Lori Stankiewicz" userId="76b74abe-8802-40de-90f1-46e3f9e407d7" providerId="ADAL" clId="{97A616CA-C1D4-47C0-A16F-062FFC8C58FB}" dt="2021-11-03T15:54:37.159" v="5938" actId="1076"/>
          <ac:spMkLst>
            <pc:docMk/>
            <pc:sldMk cId="500627194" sldId="305"/>
            <ac:spMk id="21" creationId="{9A42CFDF-DBBB-42AA-A4BB-711A53DDAC81}"/>
          </ac:spMkLst>
        </pc:spChg>
        <pc:picChg chg="add mod">
          <ac:chgData name="Lori Stankiewicz" userId="76b74abe-8802-40de-90f1-46e3f9e407d7" providerId="ADAL" clId="{97A616CA-C1D4-47C0-A16F-062FFC8C58FB}" dt="2021-11-03T15:54:39.713" v="5939" actId="1076"/>
          <ac:picMkLst>
            <pc:docMk/>
            <pc:sldMk cId="500627194" sldId="305"/>
            <ac:picMk id="4" creationId="{E14E5009-264F-486F-AF71-18E22F1072AE}"/>
          </ac:picMkLst>
        </pc:picChg>
      </pc:sldChg>
      <pc:sldChg chg="addSp delSp modSp mod delAnim modAnim modNotesTx">
        <pc:chgData name="Lori Stankiewicz" userId="76b74abe-8802-40de-90f1-46e3f9e407d7" providerId="ADAL" clId="{97A616CA-C1D4-47C0-A16F-062FFC8C58FB}" dt="2021-11-05T15:49:18.438" v="7020" actId="1076"/>
        <pc:sldMkLst>
          <pc:docMk/>
          <pc:sldMk cId="3511391905" sldId="306"/>
        </pc:sldMkLst>
        <pc:picChg chg="add del mod">
          <ac:chgData name="Lori Stankiewicz" userId="76b74abe-8802-40de-90f1-46e3f9e407d7" providerId="ADAL" clId="{97A616CA-C1D4-47C0-A16F-062FFC8C58FB}" dt="2021-11-05T15:46:42.143" v="7011" actId="478"/>
          <ac:picMkLst>
            <pc:docMk/>
            <pc:sldMk cId="3511391905" sldId="306"/>
            <ac:picMk id="2" creationId="{A16B4416-63D3-49EC-9F6D-EB9DA89855DC}"/>
          </ac:picMkLst>
        </pc:picChg>
        <pc:picChg chg="add del mod">
          <ac:chgData name="Lori Stankiewicz" userId="76b74abe-8802-40de-90f1-46e3f9e407d7" providerId="ADAL" clId="{97A616CA-C1D4-47C0-A16F-062FFC8C58FB}" dt="2021-11-05T15:46:44.001" v="7012" actId="478"/>
          <ac:picMkLst>
            <pc:docMk/>
            <pc:sldMk cId="3511391905" sldId="306"/>
            <ac:picMk id="4" creationId="{1FF15411-8633-4FF7-A088-85337096FC2B}"/>
          </ac:picMkLst>
        </pc:picChg>
        <pc:picChg chg="add mod">
          <ac:chgData name="Lori Stankiewicz" userId="76b74abe-8802-40de-90f1-46e3f9e407d7" providerId="ADAL" clId="{97A616CA-C1D4-47C0-A16F-062FFC8C58FB}" dt="2021-11-05T15:48:26.266" v="7014" actId="1076"/>
          <ac:picMkLst>
            <pc:docMk/>
            <pc:sldMk cId="3511391905" sldId="306"/>
            <ac:picMk id="5" creationId="{E3E292E4-7396-477D-88D7-29B6B4A90023}"/>
          </ac:picMkLst>
        </pc:picChg>
        <pc:picChg chg="add mod">
          <ac:chgData name="Lori Stankiewicz" userId="76b74abe-8802-40de-90f1-46e3f9e407d7" providerId="ADAL" clId="{97A616CA-C1D4-47C0-A16F-062FFC8C58FB}" dt="2021-11-05T15:48:46.014" v="7016" actId="1076"/>
          <ac:picMkLst>
            <pc:docMk/>
            <pc:sldMk cId="3511391905" sldId="306"/>
            <ac:picMk id="8" creationId="{C3D1281B-92A9-43F2-B750-C3BF209D798F}"/>
          </ac:picMkLst>
        </pc:picChg>
        <pc:picChg chg="add mod">
          <ac:chgData name="Lori Stankiewicz" userId="76b74abe-8802-40de-90f1-46e3f9e407d7" providerId="ADAL" clId="{97A616CA-C1D4-47C0-A16F-062FFC8C58FB}" dt="2021-11-05T15:49:00.884" v="7018" actId="1076"/>
          <ac:picMkLst>
            <pc:docMk/>
            <pc:sldMk cId="3511391905" sldId="306"/>
            <ac:picMk id="9" creationId="{FFF2D09C-B14F-42B0-B446-0B453DCCDB8E}"/>
          </ac:picMkLst>
        </pc:picChg>
        <pc:picChg chg="add mod">
          <ac:chgData name="Lori Stankiewicz" userId="76b74abe-8802-40de-90f1-46e3f9e407d7" providerId="ADAL" clId="{97A616CA-C1D4-47C0-A16F-062FFC8C58FB}" dt="2021-11-05T15:49:18.438" v="7020" actId="1076"/>
          <ac:picMkLst>
            <pc:docMk/>
            <pc:sldMk cId="3511391905" sldId="306"/>
            <ac:picMk id="11" creationId="{8BC57188-AEF2-4327-AC30-0F851EA6FED9}"/>
          </ac:picMkLst>
        </pc:picChg>
      </pc:sldChg>
      <pc:sldChg chg="del modNotesTx">
        <pc:chgData name="Lori Stankiewicz" userId="76b74abe-8802-40de-90f1-46e3f9e407d7" providerId="ADAL" clId="{97A616CA-C1D4-47C0-A16F-062FFC8C58FB}" dt="2021-10-29T13:23:33.395" v="160" actId="2696"/>
        <pc:sldMkLst>
          <pc:docMk/>
          <pc:sldMk cId="2694490020" sldId="307"/>
        </pc:sldMkLst>
      </pc:sldChg>
      <pc:sldChg chg="new del">
        <pc:chgData name="Lori Stankiewicz" userId="76b74abe-8802-40de-90f1-46e3f9e407d7" providerId="ADAL" clId="{97A616CA-C1D4-47C0-A16F-062FFC8C58FB}" dt="2021-10-29T13:07:49.320" v="6" actId="47"/>
        <pc:sldMkLst>
          <pc:docMk/>
          <pc:sldMk cId="271364383" sldId="308"/>
        </pc:sldMkLst>
      </pc:sldChg>
      <pc:sldChg chg="addSp delSp modSp add del mod modNotesTx">
        <pc:chgData name="Lori Stankiewicz" userId="76b74abe-8802-40de-90f1-46e3f9e407d7" providerId="ADAL" clId="{97A616CA-C1D4-47C0-A16F-062FFC8C58FB}" dt="2021-11-02T20:52:42.320" v="2654" actId="2696"/>
        <pc:sldMkLst>
          <pc:docMk/>
          <pc:sldMk cId="2503052579" sldId="308"/>
        </pc:sldMkLst>
        <pc:spChg chg="add mod">
          <ac:chgData name="Lori Stankiewicz" userId="76b74abe-8802-40de-90f1-46e3f9e407d7" providerId="ADAL" clId="{97A616CA-C1D4-47C0-A16F-062FFC8C58FB}" dt="2021-10-29T13:18:16.690" v="154" actId="1076"/>
          <ac:spMkLst>
            <pc:docMk/>
            <pc:sldMk cId="2503052579" sldId="308"/>
            <ac:spMk id="2" creationId="{3DBBAEEE-96ED-4A80-999B-2178DAEF40C3}"/>
          </ac:spMkLst>
        </pc:spChg>
        <pc:spChg chg="add del mod">
          <ac:chgData name="Lori Stankiewicz" userId="76b74abe-8802-40de-90f1-46e3f9e407d7" providerId="ADAL" clId="{97A616CA-C1D4-47C0-A16F-062FFC8C58FB}" dt="2021-10-29T18:00:09.744" v="2097" actId="478"/>
          <ac:spMkLst>
            <pc:docMk/>
            <pc:sldMk cId="2503052579" sldId="308"/>
            <ac:spMk id="3" creationId="{80E93A0B-BBCE-4B6A-9C85-89EF80CF97C2}"/>
          </ac:spMkLst>
        </pc:spChg>
        <pc:spChg chg="add mod">
          <ac:chgData name="Lori Stankiewicz" userId="76b74abe-8802-40de-90f1-46e3f9e407d7" providerId="ADAL" clId="{97A616CA-C1D4-47C0-A16F-062FFC8C58FB}" dt="2021-10-29T18:00:38.509" v="2107" actId="1076"/>
          <ac:spMkLst>
            <pc:docMk/>
            <pc:sldMk cId="2503052579" sldId="308"/>
            <ac:spMk id="4" creationId="{75AE4847-A699-41AC-8235-8DADF6004B6C}"/>
          </ac:spMkLst>
        </pc:spChg>
        <pc:spChg chg="mod">
          <ac:chgData name="Lori Stankiewicz" userId="76b74abe-8802-40de-90f1-46e3f9e407d7" providerId="ADAL" clId="{97A616CA-C1D4-47C0-A16F-062FFC8C58FB}" dt="2021-10-29T13:08:06.005" v="33" actId="1076"/>
          <ac:spMkLst>
            <pc:docMk/>
            <pc:sldMk cId="2503052579" sldId="308"/>
            <ac:spMk id="21" creationId="{9A42CFDF-DBBB-42AA-A4BB-711A53DDAC81}"/>
          </ac:spMkLst>
        </pc:spChg>
        <pc:picChg chg="add mod">
          <ac:chgData name="Lori Stankiewicz" userId="76b74abe-8802-40de-90f1-46e3f9e407d7" providerId="ADAL" clId="{97A616CA-C1D4-47C0-A16F-062FFC8C58FB}" dt="2021-10-29T18:00:16.519" v="2100" actId="1076"/>
          <ac:picMkLst>
            <pc:docMk/>
            <pc:sldMk cId="2503052579" sldId="308"/>
            <ac:picMk id="8" creationId="{8C236FCC-0AB3-458E-A517-0FE5E151449C}"/>
          </ac:picMkLst>
        </pc:picChg>
      </pc:sldChg>
      <pc:sldChg chg="addSp delSp modSp add mod modNotesTx">
        <pc:chgData name="Lori Stankiewicz" userId="76b74abe-8802-40de-90f1-46e3f9e407d7" providerId="ADAL" clId="{97A616CA-C1D4-47C0-A16F-062FFC8C58FB}" dt="2021-11-03T13:19:22.701" v="4227" actId="20577"/>
        <pc:sldMkLst>
          <pc:docMk/>
          <pc:sldMk cId="1289159899" sldId="309"/>
        </pc:sldMkLst>
        <pc:spChg chg="mod">
          <ac:chgData name="Lori Stankiewicz" userId="76b74abe-8802-40de-90f1-46e3f9e407d7" providerId="ADAL" clId="{97A616CA-C1D4-47C0-A16F-062FFC8C58FB}" dt="2021-10-29T13:25:21.411" v="277" actId="14100"/>
          <ac:spMkLst>
            <pc:docMk/>
            <pc:sldMk cId="1289159899" sldId="309"/>
            <ac:spMk id="2" creationId="{3DBBAEEE-96ED-4A80-999B-2178DAEF40C3}"/>
          </ac:spMkLst>
        </pc:spChg>
        <pc:spChg chg="del">
          <ac:chgData name="Lori Stankiewicz" userId="76b74abe-8802-40de-90f1-46e3f9e407d7" providerId="ADAL" clId="{97A616CA-C1D4-47C0-A16F-062FFC8C58FB}" dt="2021-10-29T13:24:15.026" v="187" actId="478"/>
          <ac:spMkLst>
            <pc:docMk/>
            <pc:sldMk cId="1289159899" sldId="309"/>
            <ac:spMk id="3" creationId="{80E93A0B-BBCE-4B6A-9C85-89EF80CF97C2}"/>
          </ac:spMkLst>
        </pc:spChg>
        <pc:spChg chg="del">
          <ac:chgData name="Lori Stankiewicz" userId="76b74abe-8802-40de-90f1-46e3f9e407d7" providerId="ADAL" clId="{97A616CA-C1D4-47C0-A16F-062FFC8C58FB}" dt="2021-10-29T13:24:53.677" v="270" actId="478"/>
          <ac:spMkLst>
            <pc:docMk/>
            <pc:sldMk cId="1289159899" sldId="309"/>
            <ac:spMk id="4" creationId="{75AE4847-A699-41AC-8235-8DADF6004B6C}"/>
          </ac:spMkLst>
        </pc:spChg>
        <pc:spChg chg="mod">
          <ac:chgData name="Lori Stankiewicz" userId="76b74abe-8802-40de-90f1-46e3f9e407d7" providerId="ADAL" clId="{97A616CA-C1D4-47C0-A16F-062FFC8C58FB}" dt="2021-11-02T20:55:25.271" v="2808" actId="20577"/>
          <ac:spMkLst>
            <pc:docMk/>
            <pc:sldMk cId="1289159899" sldId="309"/>
            <ac:spMk id="21" creationId="{9A42CFDF-DBBB-42AA-A4BB-711A53DDAC81}"/>
          </ac:spMkLst>
        </pc:spChg>
        <pc:picChg chg="add del mod">
          <ac:chgData name="Lori Stankiewicz" userId="76b74abe-8802-40de-90f1-46e3f9e407d7" providerId="ADAL" clId="{97A616CA-C1D4-47C0-A16F-062FFC8C58FB}" dt="2021-11-02T20:54:16.956" v="2769" actId="478"/>
          <ac:picMkLst>
            <pc:docMk/>
            <pc:sldMk cId="1289159899" sldId="309"/>
            <ac:picMk id="8" creationId="{4AFF15B9-7368-45E4-B094-026BB41BE16D}"/>
          </ac:picMkLst>
        </pc:picChg>
        <pc:picChg chg="add del mod">
          <ac:chgData name="Lori Stankiewicz" userId="76b74abe-8802-40de-90f1-46e3f9e407d7" providerId="ADAL" clId="{97A616CA-C1D4-47C0-A16F-062FFC8C58FB}" dt="2021-10-29T13:25:24.893" v="278" actId="478"/>
          <ac:picMkLst>
            <pc:docMk/>
            <pc:sldMk cId="1289159899" sldId="309"/>
            <ac:picMk id="1026" creationId="{266DA106-598C-4108-8415-460455DDB5DF}"/>
          </ac:picMkLst>
        </pc:picChg>
      </pc:sldChg>
      <pc:sldChg chg="addSp delSp modSp add mod modNotesTx">
        <pc:chgData name="Lori Stankiewicz" userId="76b74abe-8802-40de-90f1-46e3f9e407d7" providerId="ADAL" clId="{97A616CA-C1D4-47C0-A16F-062FFC8C58FB}" dt="2021-11-03T13:36:31.086" v="4788" actId="20577"/>
        <pc:sldMkLst>
          <pc:docMk/>
          <pc:sldMk cId="1642456696" sldId="310"/>
        </pc:sldMkLst>
        <pc:spChg chg="del mod">
          <ac:chgData name="Lori Stankiewicz" userId="76b74abe-8802-40de-90f1-46e3f9e407d7" providerId="ADAL" clId="{97A616CA-C1D4-47C0-A16F-062FFC8C58FB}" dt="2021-10-29T13:35:02.764" v="436" actId="478"/>
          <ac:spMkLst>
            <pc:docMk/>
            <pc:sldMk cId="1642456696" sldId="310"/>
            <ac:spMk id="2" creationId="{3DBBAEEE-96ED-4A80-999B-2178DAEF40C3}"/>
          </ac:spMkLst>
        </pc:spChg>
        <pc:spChg chg="mod">
          <ac:chgData name="Lori Stankiewicz" userId="76b74abe-8802-40de-90f1-46e3f9e407d7" providerId="ADAL" clId="{97A616CA-C1D4-47C0-A16F-062FFC8C58FB}" dt="2021-10-29T13:37:05.440" v="462" actId="1076"/>
          <ac:spMkLst>
            <pc:docMk/>
            <pc:sldMk cId="1642456696" sldId="310"/>
            <ac:spMk id="21" creationId="{9A42CFDF-DBBB-42AA-A4BB-711A53DDAC81}"/>
          </ac:spMkLst>
        </pc:spChg>
        <pc:picChg chg="add del mod">
          <ac:chgData name="Lori Stankiewicz" userId="76b74abe-8802-40de-90f1-46e3f9e407d7" providerId="ADAL" clId="{97A616CA-C1D4-47C0-A16F-062FFC8C58FB}" dt="2021-10-29T13:36:23.716" v="455" actId="478"/>
          <ac:picMkLst>
            <pc:docMk/>
            <pc:sldMk cId="1642456696" sldId="310"/>
            <ac:picMk id="4" creationId="{E793AD49-CF5A-4599-BF7A-61A2BB679391}"/>
          </ac:picMkLst>
        </pc:picChg>
        <pc:picChg chg="del mod">
          <ac:chgData name="Lori Stankiewicz" userId="76b74abe-8802-40de-90f1-46e3f9e407d7" providerId="ADAL" clId="{97A616CA-C1D4-47C0-A16F-062FFC8C58FB}" dt="2021-10-29T13:36:19.515" v="452" actId="478"/>
          <ac:picMkLst>
            <pc:docMk/>
            <pc:sldMk cId="1642456696" sldId="310"/>
            <ac:picMk id="8" creationId="{4AFF15B9-7368-45E4-B094-026BB41BE16D}"/>
          </ac:picMkLst>
        </pc:picChg>
        <pc:picChg chg="add mod">
          <ac:chgData name="Lori Stankiewicz" userId="76b74abe-8802-40de-90f1-46e3f9e407d7" providerId="ADAL" clId="{97A616CA-C1D4-47C0-A16F-062FFC8C58FB}" dt="2021-10-29T13:37:02.105" v="461" actId="1076"/>
          <ac:picMkLst>
            <pc:docMk/>
            <pc:sldMk cId="1642456696" sldId="310"/>
            <ac:picMk id="9" creationId="{D5C70485-8369-4CD5-92DC-A2C3044AA563}"/>
          </ac:picMkLst>
        </pc:picChg>
      </pc:sldChg>
      <pc:sldChg chg="addSp delSp modSp add mod ord modAnim modNotesTx">
        <pc:chgData name="Lori Stankiewicz" userId="76b74abe-8802-40de-90f1-46e3f9e407d7" providerId="ADAL" clId="{97A616CA-C1D4-47C0-A16F-062FFC8C58FB}" dt="2021-11-05T15:50:06.817" v="7022" actId="1036"/>
        <pc:sldMkLst>
          <pc:docMk/>
          <pc:sldMk cId="1231479271" sldId="311"/>
        </pc:sldMkLst>
        <pc:spChg chg="del">
          <ac:chgData name="Lori Stankiewicz" userId="76b74abe-8802-40de-90f1-46e3f9e407d7" providerId="ADAL" clId="{97A616CA-C1D4-47C0-A16F-062FFC8C58FB}" dt="2021-10-29T13:41:12.836" v="891" actId="478"/>
          <ac:spMkLst>
            <pc:docMk/>
            <pc:sldMk cId="1231479271" sldId="311"/>
            <ac:spMk id="2" creationId="{3DBBAEEE-96ED-4A80-999B-2178DAEF40C3}"/>
          </ac:spMkLst>
        </pc:spChg>
        <pc:spChg chg="add mod">
          <ac:chgData name="Lori Stankiewicz" userId="76b74abe-8802-40de-90f1-46e3f9e407d7" providerId="ADAL" clId="{97A616CA-C1D4-47C0-A16F-062FFC8C58FB}" dt="2021-11-05T15:50:06.817" v="7022" actId="1036"/>
          <ac:spMkLst>
            <pc:docMk/>
            <pc:sldMk cId="1231479271" sldId="311"/>
            <ac:spMk id="5" creationId="{16F4CC37-7A93-4FBF-8B3E-111089BF0A59}"/>
          </ac:spMkLst>
        </pc:spChg>
        <pc:spChg chg="add mod">
          <ac:chgData name="Lori Stankiewicz" userId="76b74abe-8802-40de-90f1-46e3f9e407d7" providerId="ADAL" clId="{97A616CA-C1D4-47C0-A16F-062FFC8C58FB}" dt="2021-11-03T13:00:27.009" v="3053" actId="20577"/>
          <ac:spMkLst>
            <pc:docMk/>
            <pc:sldMk cId="1231479271" sldId="311"/>
            <ac:spMk id="9" creationId="{BBA11E68-0098-43CD-BE1D-C0EC7D5479EB}"/>
          </ac:spMkLst>
        </pc:spChg>
        <pc:spChg chg="add mod">
          <ac:chgData name="Lori Stankiewicz" userId="76b74abe-8802-40de-90f1-46e3f9e407d7" providerId="ADAL" clId="{97A616CA-C1D4-47C0-A16F-062FFC8C58FB}" dt="2021-10-29T17:53:48.041" v="1677" actId="20577"/>
          <ac:spMkLst>
            <pc:docMk/>
            <pc:sldMk cId="1231479271" sldId="311"/>
            <ac:spMk id="12" creationId="{57EA6DE2-DB72-44BF-9204-69586D5F3021}"/>
          </ac:spMkLst>
        </pc:spChg>
        <pc:spChg chg="del mod">
          <ac:chgData name="Lori Stankiewicz" userId="76b74abe-8802-40de-90f1-46e3f9e407d7" providerId="ADAL" clId="{97A616CA-C1D4-47C0-A16F-062FFC8C58FB}" dt="2021-10-29T15:19:56.285" v="1445" actId="478"/>
          <ac:spMkLst>
            <pc:docMk/>
            <pc:sldMk cId="1231479271" sldId="311"/>
            <ac:spMk id="21" creationId="{9A42CFDF-DBBB-42AA-A4BB-711A53DDAC81}"/>
          </ac:spMkLst>
        </pc:spChg>
        <pc:picChg chg="add del mod">
          <ac:chgData name="Lori Stankiewicz" userId="76b74abe-8802-40de-90f1-46e3f9e407d7" providerId="ADAL" clId="{97A616CA-C1D4-47C0-A16F-062FFC8C58FB}" dt="2021-10-29T17:55:21.202" v="2060" actId="478"/>
          <ac:picMkLst>
            <pc:docMk/>
            <pc:sldMk cId="1231479271" sldId="311"/>
            <ac:picMk id="4" creationId="{21440C12-50B6-47A4-8BDA-05B128946A35}"/>
          </ac:picMkLst>
        </pc:picChg>
        <pc:picChg chg="del mod">
          <ac:chgData name="Lori Stankiewicz" userId="76b74abe-8802-40de-90f1-46e3f9e407d7" providerId="ADAL" clId="{97A616CA-C1D4-47C0-A16F-062FFC8C58FB}" dt="2021-10-29T13:41:16.316" v="893" actId="478"/>
          <ac:picMkLst>
            <pc:docMk/>
            <pc:sldMk cId="1231479271" sldId="311"/>
            <ac:picMk id="8" creationId="{4AFF15B9-7368-45E4-B094-026BB41BE16D}"/>
          </ac:picMkLst>
        </pc:picChg>
        <pc:picChg chg="add mod">
          <ac:chgData name="Lori Stankiewicz" userId="76b74abe-8802-40de-90f1-46e3f9e407d7" providerId="ADAL" clId="{97A616CA-C1D4-47C0-A16F-062FFC8C58FB}" dt="2021-10-29T17:56:24.177" v="2076" actId="1076"/>
          <ac:picMkLst>
            <pc:docMk/>
            <pc:sldMk cId="1231479271" sldId="311"/>
            <ac:picMk id="13" creationId="{AB3E8FF4-8004-478F-85AC-ADF286C7AB3B}"/>
          </ac:picMkLst>
        </pc:picChg>
      </pc:sldChg>
      <pc:sldChg chg="addSp delSp modSp add mod delAnim modAnim modNotesTx">
        <pc:chgData name="Lori Stankiewicz" userId="76b74abe-8802-40de-90f1-46e3f9e407d7" providerId="ADAL" clId="{97A616CA-C1D4-47C0-A16F-062FFC8C58FB}" dt="2021-11-05T15:51:43.243" v="7032" actId="1076"/>
        <pc:sldMkLst>
          <pc:docMk/>
          <pc:sldMk cId="3171639590" sldId="312"/>
        </pc:sldMkLst>
        <pc:spChg chg="add mod">
          <ac:chgData name="Lori Stankiewicz" userId="76b74abe-8802-40de-90f1-46e3f9e407d7" providerId="ADAL" clId="{97A616CA-C1D4-47C0-A16F-062FFC8C58FB}" dt="2021-11-03T13:17:49.296" v="4226" actId="1076"/>
          <ac:spMkLst>
            <pc:docMk/>
            <pc:sldMk cId="3171639590" sldId="312"/>
            <ac:spMk id="12" creationId="{AEC5B367-3D1F-429B-875B-A38E0B4ECB56}"/>
          </ac:spMkLst>
        </pc:spChg>
        <pc:spChg chg="add mod">
          <ac:chgData name="Lori Stankiewicz" userId="76b74abe-8802-40de-90f1-46e3f9e407d7" providerId="ADAL" clId="{97A616CA-C1D4-47C0-A16F-062FFC8C58FB}" dt="2021-11-03T13:17:49.296" v="4226" actId="1076"/>
          <ac:spMkLst>
            <pc:docMk/>
            <pc:sldMk cId="3171639590" sldId="312"/>
            <ac:spMk id="13" creationId="{B0A7D569-CA6A-4ED1-ABAA-C0C0707D7C31}"/>
          </ac:spMkLst>
        </pc:spChg>
        <pc:spChg chg="mod">
          <ac:chgData name="Lori Stankiewicz" userId="76b74abe-8802-40de-90f1-46e3f9e407d7" providerId="ADAL" clId="{97A616CA-C1D4-47C0-A16F-062FFC8C58FB}" dt="2021-10-29T13:52:29.033" v="969" actId="1076"/>
          <ac:spMkLst>
            <pc:docMk/>
            <pc:sldMk cId="3171639590" sldId="312"/>
            <ac:spMk id="21" creationId="{9A42CFDF-DBBB-42AA-A4BB-711A53DDAC81}"/>
          </ac:spMkLst>
        </pc:spChg>
        <pc:picChg chg="add mod">
          <ac:chgData name="Lori Stankiewicz" userId="76b74abe-8802-40de-90f1-46e3f9e407d7" providerId="ADAL" clId="{97A616CA-C1D4-47C0-A16F-062FFC8C58FB}" dt="2021-11-05T15:50:37.448" v="7026" actId="1076"/>
          <ac:picMkLst>
            <pc:docMk/>
            <pc:sldMk cId="3171639590" sldId="312"/>
            <ac:picMk id="8" creationId="{2D18C3ED-69D2-4FBF-8497-E39ABAADC099}"/>
          </ac:picMkLst>
        </pc:picChg>
        <pc:picChg chg="add del mod">
          <ac:chgData name="Lori Stankiewicz" userId="76b74abe-8802-40de-90f1-46e3f9e407d7" providerId="ADAL" clId="{97A616CA-C1D4-47C0-A16F-062FFC8C58FB}" dt="2021-11-05T15:50:28.656" v="7024" actId="478"/>
          <ac:picMkLst>
            <pc:docMk/>
            <pc:sldMk cId="3171639590" sldId="312"/>
            <ac:picMk id="9" creationId="{5FCB9A9F-BFE8-4CFD-96A2-F91B34029453}"/>
          </ac:picMkLst>
        </pc:picChg>
        <pc:picChg chg="add del mod">
          <ac:chgData name="Lori Stankiewicz" userId="76b74abe-8802-40de-90f1-46e3f9e407d7" providerId="ADAL" clId="{97A616CA-C1D4-47C0-A16F-062FFC8C58FB}" dt="2021-11-05T15:50:27.435" v="7023" actId="478"/>
          <ac:picMkLst>
            <pc:docMk/>
            <pc:sldMk cId="3171639590" sldId="312"/>
            <ac:picMk id="11" creationId="{744CFC68-E5C6-4E2D-BC92-390415DB582D}"/>
          </ac:picMkLst>
        </pc:picChg>
        <pc:picChg chg="add mod">
          <ac:chgData name="Lori Stankiewicz" userId="76b74abe-8802-40de-90f1-46e3f9e407d7" providerId="ADAL" clId="{97A616CA-C1D4-47C0-A16F-062FFC8C58FB}" dt="2021-11-03T13:17:49.296" v="4226" actId="1076"/>
          <ac:picMkLst>
            <pc:docMk/>
            <pc:sldMk cId="3171639590" sldId="312"/>
            <ac:picMk id="14" creationId="{96EE7334-2705-4FEB-A7A5-46CB455A4C26}"/>
          </ac:picMkLst>
        </pc:picChg>
        <pc:picChg chg="add mod">
          <ac:chgData name="Lori Stankiewicz" userId="76b74abe-8802-40de-90f1-46e3f9e407d7" providerId="ADAL" clId="{97A616CA-C1D4-47C0-A16F-062FFC8C58FB}" dt="2021-11-05T15:51:39.826" v="7031" actId="1076"/>
          <ac:picMkLst>
            <pc:docMk/>
            <pc:sldMk cId="3171639590" sldId="312"/>
            <ac:picMk id="15" creationId="{2A1150D7-0692-491A-B684-DF06C3858B11}"/>
          </ac:picMkLst>
        </pc:picChg>
        <pc:picChg chg="add mod">
          <ac:chgData name="Lori Stankiewicz" userId="76b74abe-8802-40de-90f1-46e3f9e407d7" providerId="ADAL" clId="{97A616CA-C1D4-47C0-A16F-062FFC8C58FB}" dt="2021-11-05T15:51:43.243" v="7032" actId="1076"/>
          <ac:picMkLst>
            <pc:docMk/>
            <pc:sldMk cId="3171639590" sldId="312"/>
            <ac:picMk id="16" creationId="{0708FE97-48D6-4ECE-A1A0-22068C90FBE8}"/>
          </ac:picMkLst>
        </pc:picChg>
      </pc:sldChg>
      <pc:sldChg chg="addSp delSp modSp add mod">
        <pc:chgData name="Lori Stankiewicz" userId="76b74abe-8802-40de-90f1-46e3f9e407d7" providerId="ADAL" clId="{97A616CA-C1D4-47C0-A16F-062FFC8C58FB}" dt="2021-11-03T15:56:50.162" v="6242" actId="1076"/>
        <pc:sldMkLst>
          <pc:docMk/>
          <pc:sldMk cId="1304571894" sldId="313"/>
        </pc:sldMkLst>
        <pc:spChg chg="add mod">
          <ac:chgData name="Lori Stankiewicz" userId="76b74abe-8802-40de-90f1-46e3f9e407d7" providerId="ADAL" clId="{97A616CA-C1D4-47C0-A16F-062FFC8C58FB}" dt="2021-11-03T15:56:13.339" v="6233" actId="20577"/>
          <ac:spMkLst>
            <pc:docMk/>
            <pc:sldMk cId="1304571894" sldId="313"/>
            <ac:spMk id="8" creationId="{7EDCA934-BB97-4618-8193-E2D37D52E854}"/>
          </ac:spMkLst>
        </pc:spChg>
        <pc:spChg chg="add mod">
          <ac:chgData name="Lori Stankiewicz" userId="76b74abe-8802-40de-90f1-46e3f9e407d7" providerId="ADAL" clId="{97A616CA-C1D4-47C0-A16F-062FFC8C58FB}" dt="2021-11-03T15:56:02.521" v="6230" actId="20577"/>
          <ac:spMkLst>
            <pc:docMk/>
            <pc:sldMk cId="1304571894" sldId="313"/>
            <ac:spMk id="9" creationId="{4CA2ED98-0C57-4D89-AD09-4A68902B6131}"/>
          </ac:spMkLst>
        </pc:spChg>
        <pc:spChg chg="add mod">
          <ac:chgData name="Lori Stankiewicz" userId="76b74abe-8802-40de-90f1-46e3f9e407d7" providerId="ADAL" clId="{97A616CA-C1D4-47C0-A16F-062FFC8C58FB}" dt="2021-11-03T15:56:23.144" v="6235" actId="20577"/>
          <ac:spMkLst>
            <pc:docMk/>
            <pc:sldMk cId="1304571894" sldId="313"/>
            <ac:spMk id="11" creationId="{BE4F9954-8A85-44E3-9C80-A36E5A59BB04}"/>
          </ac:spMkLst>
        </pc:spChg>
        <pc:spChg chg="mod">
          <ac:chgData name="Lori Stankiewicz" userId="76b74abe-8802-40de-90f1-46e3f9e407d7" providerId="ADAL" clId="{97A616CA-C1D4-47C0-A16F-062FFC8C58FB}" dt="2021-10-29T13:50:20.609" v="909" actId="1076"/>
          <ac:spMkLst>
            <pc:docMk/>
            <pc:sldMk cId="1304571894" sldId="313"/>
            <ac:spMk id="21" creationId="{9A42CFDF-DBBB-42AA-A4BB-711A53DDAC81}"/>
          </ac:spMkLst>
        </pc:spChg>
        <pc:picChg chg="add del mod">
          <ac:chgData name="Lori Stankiewicz" userId="76b74abe-8802-40de-90f1-46e3f9e407d7" providerId="ADAL" clId="{97A616CA-C1D4-47C0-A16F-062FFC8C58FB}" dt="2021-11-03T13:49:02.116" v="4789" actId="478"/>
          <ac:picMkLst>
            <pc:docMk/>
            <pc:sldMk cId="1304571894" sldId="313"/>
            <ac:picMk id="3" creationId="{8D0CB4CA-61B0-4A05-8193-88B335B95734}"/>
          </ac:picMkLst>
        </pc:picChg>
        <pc:picChg chg="add mod ord">
          <ac:chgData name="Lori Stankiewicz" userId="76b74abe-8802-40de-90f1-46e3f9e407d7" providerId="ADAL" clId="{97A616CA-C1D4-47C0-A16F-062FFC8C58FB}" dt="2021-11-03T15:56:05.109" v="6231" actId="1076"/>
          <ac:picMkLst>
            <pc:docMk/>
            <pc:sldMk cId="1304571894" sldId="313"/>
            <ac:picMk id="4" creationId="{9BE5DF39-3669-40FD-BDBB-E5AA6B50C605}"/>
          </ac:picMkLst>
        </pc:picChg>
        <pc:picChg chg="add mod">
          <ac:chgData name="Lori Stankiewicz" userId="76b74abe-8802-40de-90f1-46e3f9e407d7" providerId="ADAL" clId="{97A616CA-C1D4-47C0-A16F-062FFC8C58FB}" dt="2021-11-03T15:56:28.153" v="6236" actId="1076"/>
          <ac:picMkLst>
            <pc:docMk/>
            <pc:sldMk cId="1304571894" sldId="313"/>
            <ac:picMk id="12" creationId="{14D7DA51-0ACA-4F48-A8F9-44A04B42E3BC}"/>
          </ac:picMkLst>
        </pc:picChg>
        <pc:picChg chg="add mod">
          <ac:chgData name="Lori Stankiewicz" userId="76b74abe-8802-40de-90f1-46e3f9e407d7" providerId="ADAL" clId="{97A616CA-C1D4-47C0-A16F-062FFC8C58FB}" dt="2021-11-03T15:56:50.162" v="6242" actId="1076"/>
          <ac:picMkLst>
            <pc:docMk/>
            <pc:sldMk cId="1304571894" sldId="313"/>
            <ac:picMk id="14" creationId="{425E34ED-D94A-49B0-B8AB-54EDD77932AB}"/>
          </ac:picMkLst>
        </pc:picChg>
      </pc:sldChg>
      <pc:sldChg chg="addSp modSp add mod ord modNotesTx">
        <pc:chgData name="Lori Stankiewicz" userId="76b74abe-8802-40de-90f1-46e3f9e407d7" providerId="ADAL" clId="{97A616CA-C1D4-47C0-A16F-062FFC8C58FB}" dt="2021-10-29T14:02:26.665" v="1278" actId="20577"/>
        <pc:sldMkLst>
          <pc:docMk/>
          <pc:sldMk cId="1205500418" sldId="314"/>
        </pc:sldMkLst>
        <pc:spChg chg="mod">
          <ac:chgData name="Lori Stankiewicz" userId="76b74abe-8802-40de-90f1-46e3f9e407d7" providerId="ADAL" clId="{97A616CA-C1D4-47C0-A16F-062FFC8C58FB}" dt="2021-10-29T14:00:21.821" v="1246" actId="1076"/>
          <ac:spMkLst>
            <pc:docMk/>
            <pc:sldMk cId="1205500418" sldId="314"/>
            <ac:spMk id="11" creationId="{6B026C72-047B-4A75-BA3D-FD8225946FE2}"/>
          </ac:spMkLst>
        </pc:spChg>
        <pc:picChg chg="add mod">
          <ac:chgData name="Lori Stankiewicz" userId="76b74abe-8802-40de-90f1-46e3f9e407d7" providerId="ADAL" clId="{97A616CA-C1D4-47C0-A16F-062FFC8C58FB}" dt="2021-10-29T14:00:19.390" v="1245" actId="1076"/>
          <ac:picMkLst>
            <pc:docMk/>
            <pc:sldMk cId="1205500418" sldId="314"/>
            <ac:picMk id="3" creationId="{39EBB62D-16FF-432F-B809-17B7881BAC37}"/>
          </ac:picMkLst>
        </pc:picChg>
      </pc:sldChg>
      <pc:sldChg chg="add ord modNotesTx">
        <pc:chgData name="Lori Stankiewicz" userId="76b74abe-8802-40de-90f1-46e3f9e407d7" providerId="ADAL" clId="{97A616CA-C1D4-47C0-A16F-062FFC8C58FB}" dt="2021-11-05T15:43:55.432" v="6872" actId="20577"/>
        <pc:sldMkLst>
          <pc:docMk/>
          <pc:sldMk cId="3031049314" sldId="315"/>
        </pc:sldMkLst>
      </pc:sldChg>
      <pc:sldChg chg="addSp delSp modSp new mod ord setBg modNotesTx">
        <pc:chgData name="Lori Stankiewicz" userId="76b74abe-8802-40de-90f1-46e3f9e407d7" providerId="ADAL" clId="{97A616CA-C1D4-47C0-A16F-062FFC8C58FB}" dt="2021-11-03T13:29:33.680" v="4667" actId="20577"/>
        <pc:sldMkLst>
          <pc:docMk/>
          <pc:sldMk cId="3924516679" sldId="316"/>
        </pc:sldMkLst>
        <pc:spChg chg="add del">
          <ac:chgData name="Lori Stankiewicz" userId="76b74abe-8802-40de-90f1-46e3f9e407d7" providerId="ADAL" clId="{97A616CA-C1D4-47C0-A16F-062FFC8C58FB}" dt="2021-11-02T20:54:33.778" v="2773" actId="26606"/>
          <ac:spMkLst>
            <pc:docMk/>
            <pc:sldMk cId="3924516679" sldId="316"/>
            <ac:spMk id="7" creationId="{B670DBD5-770C-4383-9F54-5B86E86BD5BB}"/>
          </ac:spMkLst>
        </pc:spChg>
        <pc:spChg chg="add del">
          <ac:chgData name="Lori Stankiewicz" userId="76b74abe-8802-40de-90f1-46e3f9e407d7" providerId="ADAL" clId="{97A616CA-C1D4-47C0-A16F-062FFC8C58FB}" dt="2021-11-02T20:54:34.859" v="2775" actId="26606"/>
          <ac:spMkLst>
            <pc:docMk/>
            <pc:sldMk cId="3924516679" sldId="316"/>
            <ac:spMk id="9" creationId="{17A7F34E-D418-47E2-9F86-2C45BBC31210}"/>
          </ac:spMkLst>
        </pc:spChg>
        <pc:spChg chg="add del">
          <ac:chgData name="Lori Stankiewicz" userId="76b74abe-8802-40de-90f1-46e3f9e407d7" providerId="ADAL" clId="{97A616CA-C1D4-47C0-A16F-062FFC8C58FB}" dt="2021-11-02T20:54:34.859" v="2775" actId="26606"/>
          <ac:spMkLst>
            <pc:docMk/>
            <pc:sldMk cId="3924516679" sldId="316"/>
            <ac:spMk id="10" creationId="{22F15A2D-2324-487D-A02A-BF46C5C580EB}"/>
          </ac:spMkLst>
        </pc:spChg>
        <pc:spChg chg="add del">
          <ac:chgData name="Lori Stankiewicz" userId="76b74abe-8802-40de-90f1-46e3f9e407d7" providerId="ADAL" clId="{97A616CA-C1D4-47C0-A16F-062FFC8C58FB}" dt="2021-11-02T20:54:34.859" v="2775" actId="26606"/>
          <ac:spMkLst>
            <pc:docMk/>
            <pc:sldMk cId="3924516679" sldId="316"/>
            <ac:spMk id="11" creationId="{2AEAFA59-923A-4F54-8B49-44C970BCC323}"/>
          </ac:spMkLst>
        </pc:spChg>
        <pc:spChg chg="add del">
          <ac:chgData name="Lori Stankiewicz" userId="76b74abe-8802-40de-90f1-46e3f9e407d7" providerId="ADAL" clId="{97A616CA-C1D4-47C0-A16F-062FFC8C58FB}" dt="2021-11-03T13:23:27.350" v="4231" actId="26606"/>
          <ac:spMkLst>
            <pc:docMk/>
            <pc:sldMk cId="3924516679" sldId="316"/>
            <ac:spMk id="13" creationId="{B670DBD5-770C-4383-9F54-5B86E86BD5BB}"/>
          </ac:spMkLst>
        </pc:spChg>
        <pc:spChg chg="add mod">
          <ac:chgData name="Lori Stankiewicz" userId="76b74abe-8802-40de-90f1-46e3f9e407d7" providerId="ADAL" clId="{97A616CA-C1D4-47C0-A16F-062FFC8C58FB}" dt="2021-11-03T13:24:44.847" v="4246"/>
          <ac:spMkLst>
            <pc:docMk/>
            <pc:sldMk cId="3924516679" sldId="316"/>
            <ac:spMk id="15" creationId="{76DA0C4A-75A1-4ABA-B7F1-5EEF9BB8A2A2}"/>
          </ac:spMkLst>
        </pc:spChg>
        <pc:spChg chg="add del">
          <ac:chgData name="Lori Stankiewicz" userId="76b74abe-8802-40de-90f1-46e3f9e407d7" providerId="ADAL" clId="{97A616CA-C1D4-47C0-A16F-062FFC8C58FB}" dt="2021-11-03T13:23:56.718" v="4238" actId="26606"/>
          <ac:spMkLst>
            <pc:docMk/>
            <pc:sldMk cId="3924516679" sldId="316"/>
            <ac:spMk id="18" creationId="{C7F55EAC-550A-4BDD-9099-3F20B8FA0EBC}"/>
          </ac:spMkLst>
        </pc:spChg>
        <pc:spChg chg="add del">
          <ac:chgData name="Lori Stankiewicz" userId="76b74abe-8802-40de-90f1-46e3f9e407d7" providerId="ADAL" clId="{97A616CA-C1D4-47C0-A16F-062FFC8C58FB}" dt="2021-11-03T13:23:56.718" v="4238" actId="26606"/>
          <ac:spMkLst>
            <pc:docMk/>
            <pc:sldMk cId="3924516679" sldId="316"/>
            <ac:spMk id="20" creationId="{DC4F5A5F-493F-49AE-89B6-D5AF5EBC8B0E}"/>
          </ac:spMkLst>
        </pc:spChg>
        <pc:spChg chg="add del">
          <ac:chgData name="Lori Stankiewicz" userId="76b74abe-8802-40de-90f1-46e3f9e407d7" providerId="ADAL" clId="{97A616CA-C1D4-47C0-A16F-062FFC8C58FB}" dt="2021-11-03T13:23:56.711" v="4237" actId="26606"/>
          <ac:spMkLst>
            <pc:docMk/>
            <pc:sldMk cId="3924516679" sldId="316"/>
            <ac:spMk id="25" creationId="{5F879AC3-D4CE-493C-ADC7-06205677F4F8}"/>
          </ac:spMkLst>
        </pc:spChg>
        <pc:spChg chg="add del">
          <ac:chgData name="Lori Stankiewicz" userId="76b74abe-8802-40de-90f1-46e3f9e407d7" providerId="ADAL" clId="{97A616CA-C1D4-47C0-A16F-062FFC8C58FB}" dt="2021-11-03T13:23:56.711" v="4237" actId="26606"/>
          <ac:spMkLst>
            <pc:docMk/>
            <pc:sldMk cId="3924516679" sldId="316"/>
            <ac:spMk id="27" creationId="{736F0DFD-0954-464F-BF12-DD2E6F6E0380}"/>
          </ac:spMkLst>
        </pc:spChg>
        <pc:spChg chg="add del">
          <ac:chgData name="Lori Stankiewicz" userId="76b74abe-8802-40de-90f1-46e3f9e407d7" providerId="ADAL" clId="{97A616CA-C1D4-47C0-A16F-062FFC8C58FB}" dt="2021-11-03T13:24:15.345" v="4243" actId="26606"/>
          <ac:spMkLst>
            <pc:docMk/>
            <pc:sldMk cId="3924516679" sldId="316"/>
            <ac:spMk id="29" creationId="{7BDAC5B6-20CE-447F-8BA1-F2274AC7AE5B}"/>
          </ac:spMkLst>
        </pc:spChg>
        <pc:spChg chg="add del">
          <ac:chgData name="Lori Stankiewicz" userId="76b74abe-8802-40de-90f1-46e3f9e407d7" providerId="ADAL" clId="{97A616CA-C1D4-47C0-A16F-062FFC8C58FB}" dt="2021-11-03T13:24:15.345" v="4243" actId="26606"/>
          <ac:spMkLst>
            <pc:docMk/>
            <pc:sldMk cId="3924516679" sldId="316"/>
            <ac:spMk id="30" creationId="{D1D22B31-BF8F-446B-9009-8A251FB177CB}"/>
          </ac:spMkLst>
        </pc:spChg>
        <pc:spChg chg="add del">
          <ac:chgData name="Lori Stankiewicz" userId="76b74abe-8802-40de-90f1-46e3f9e407d7" providerId="ADAL" clId="{97A616CA-C1D4-47C0-A16F-062FFC8C58FB}" dt="2021-11-03T13:24:15.340" v="4242" actId="26606"/>
          <ac:spMkLst>
            <pc:docMk/>
            <pc:sldMk cId="3924516679" sldId="316"/>
            <ac:spMk id="35" creationId="{6680F1D3-7650-4307-A001-0163AD371D29}"/>
          </ac:spMkLst>
        </pc:spChg>
        <pc:spChg chg="add">
          <ac:chgData name="Lori Stankiewicz" userId="76b74abe-8802-40de-90f1-46e3f9e407d7" providerId="ADAL" clId="{97A616CA-C1D4-47C0-A16F-062FFC8C58FB}" dt="2021-11-03T13:24:15.345" v="4243" actId="26606"/>
          <ac:spMkLst>
            <pc:docMk/>
            <pc:sldMk cId="3924516679" sldId="316"/>
            <ac:spMk id="37" creationId="{736F0DFD-0954-464F-BF12-DD2E6F6E0380}"/>
          </ac:spMkLst>
        </pc:spChg>
        <pc:spChg chg="add">
          <ac:chgData name="Lori Stankiewicz" userId="76b74abe-8802-40de-90f1-46e3f9e407d7" providerId="ADAL" clId="{97A616CA-C1D4-47C0-A16F-062FFC8C58FB}" dt="2021-11-03T13:24:15.345" v="4243" actId="26606"/>
          <ac:spMkLst>
            <pc:docMk/>
            <pc:sldMk cId="3924516679" sldId="316"/>
            <ac:spMk id="38" creationId="{7C1E5815-D54C-487F-A054-6D4930ADE3DF}"/>
          </ac:spMkLst>
        </pc:spChg>
        <pc:picChg chg="add del mod">
          <ac:chgData name="Lori Stankiewicz" userId="76b74abe-8802-40de-90f1-46e3f9e407d7" providerId="ADAL" clId="{97A616CA-C1D4-47C0-A16F-062FFC8C58FB}" dt="2021-11-02T20:55:16.430" v="2795" actId="478"/>
          <ac:picMkLst>
            <pc:docMk/>
            <pc:sldMk cId="3924516679" sldId="316"/>
            <ac:picMk id="2" creationId="{946097CD-A762-489A-9018-BD6F88D58E4E}"/>
          </ac:picMkLst>
        </pc:picChg>
        <pc:picChg chg="add mod">
          <ac:chgData name="Lori Stankiewicz" userId="76b74abe-8802-40de-90f1-46e3f9e407d7" providerId="ADAL" clId="{97A616CA-C1D4-47C0-A16F-062FFC8C58FB}" dt="2021-11-03T13:26:52.347" v="4248" actId="1076"/>
          <ac:picMkLst>
            <pc:docMk/>
            <pc:sldMk cId="3924516679" sldId="316"/>
            <ac:picMk id="3" creationId="{3B25DD21-1702-4A0D-9B0C-2C3AE987E0BC}"/>
          </ac:picMkLst>
        </pc:picChg>
        <pc:picChg chg="add mod">
          <ac:chgData name="Lori Stankiewicz" userId="76b74abe-8802-40de-90f1-46e3f9e407d7" providerId="ADAL" clId="{97A616CA-C1D4-47C0-A16F-062FFC8C58FB}" dt="2021-11-03T13:24:44.847" v="4246"/>
          <ac:picMkLst>
            <pc:docMk/>
            <pc:sldMk cId="3924516679" sldId="316"/>
            <ac:picMk id="14" creationId="{6477BBC4-5A0D-4608-9327-957BED3A90DF}"/>
          </ac:picMkLst>
        </pc:picChg>
      </pc:sldChg>
      <pc:sldChg chg="addSp delSp modSp add mod modNotesTx">
        <pc:chgData name="Lori Stankiewicz" userId="76b74abe-8802-40de-90f1-46e3f9e407d7" providerId="ADAL" clId="{97A616CA-C1D4-47C0-A16F-062FFC8C58FB}" dt="2021-11-03T13:15:53.792" v="4218" actId="20577"/>
        <pc:sldMkLst>
          <pc:docMk/>
          <pc:sldMk cId="4177591712" sldId="317"/>
        </pc:sldMkLst>
        <pc:spChg chg="mod">
          <ac:chgData name="Lori Stankiewicz" userId="76b74abe-8802-40de-90f1-46e3f9e407d7" providerId="ADAL" clId="{97A616CA-C1D4-47C0-A16F-062FFC8C58FB}" dt="2021-11-03T13:06:30.797" v="3059" actId="1076"/>
          <ac:spMkLst>
            <pc:docMk/>
            <pc:sldMk cId="4177591712" sldId="317"/>
            <ac:spMk id="2" creationId="{3DBBAEEE-96ED-4A80-999B-2178DAEF40C3}"/>
          </ac:spMkLst>
        </pc:spChg>
        <pc:spChg chg="del">
          <ac:chgData name="Lori Stankiewicz" userId="76b74abe-8802-40de-90f1-46e3f9e407d7" providerId="ADAL" clId="{97A616CA-C1D4-47C0-A16F-062FFC8C58FB}" dt="2021-11-02T20:52:56.492" v="2658" actId="478"/>
          <ac:spMkLst>
            <pc:docMk/>
            <pc:sldMk cId="4177591712" sldId="317"/>
            <ac:spMk id="4" creationId="{75AE4847-A699-41AC-8235-8DADF6004B6C}"/>
          </ac:spMkLst>
        </pc:spChg>
        <pc:spChg chg="mod">
          <ac:chgData name="Lori Stankiewicz" userId="76b74abe-8802-40de-90f1-46e3f9e407d7" providerId="ADAL" clId="{97A616CA-C1D4-47C0-A16F-062FFC8C58FB}" dt="2021-11-02T20:53:14.282" v="2692" actId="20577"/>
          <ac:spMkLst>
            <pc:docMk/>
            <pc:sldMk cId="4177591712" sldId="317"/>
            <ac:spMk id="21" creationId="{9A42CFDF-DBBB-42AA-A4BB-711A53DDAC81}"/>
          </ac:spMkLst>
        </pc:spChg>
        <pc:picChg chg="add mod">
          <ac:chgData name="Lori Stankiewicz" userId="76b74abe-8802-40de-90f1-46e3f9e407d7" providerId="ADAL" clId="{97A616CA-C1D4-47C0-A16F-062FFC8C58FB}" dt="2021-11-03T13:06:32.981" v="3060" actId="1076"/>
          <ac:picMkLst>
            <pc:docMk/>
            <pc:sldMk cId="4177591712" sldId="317"/>
            <ac:picMk id="4" creationId="{F8D86D85-E6B0-427A-A84F-5806B4E1D4F7}"/>
          </ac:picMkLst>
        </pc:picChg>
        <pc:picChg chg="del">
          <ac:chgData name="Lori Stankiewicz" userId="76b74abe-8802-40de-90f1-46e3f9e407d7" providerId="ADAL" clId="{97A616CA-C1D4-47C0-A16F-062FFC8C58FB}" dt="2021-11-02T20:52:48.759" v="2656" actId="478"/>
          <ac:picMkLst>
            <pc:docMk/>
            <pc:sldMk cId="4177591712" sldId="317"/>
            <ac:picMk id="8" creationId="{8C236FCC-0AB3-458E-A517-0FE5E151449C}"/>
          </ac:picMkLst>
        </pc:picChg>
      </pc:sldChg>
      <pc:sldChg chg="add del">
        <pc:chgData name="Lori Stankiewicz" userId="76b74abe-8802-40de-90f1-46e3f9e407d7" providerId="ADAL" clId="{97A616CA-C1D4-47C0-A16F-062FFC8C58FB}" dt="2021-11-02T20:54:16.352" v="2768"/>
        <pc:sldMkLst>
          <pc:docMk/>
          <pc:sldMk cId="3982459739" sldId="318"/>
        </pc:sldMkLst>
      </pc:sldChg>
      <pc:sldChg chg="addSp delSp modSp new del mod ord modNotesTx">
        <pc:chgData name="Lori Stankiewicz" userId="76b74abe-8802-40de-90f1-46e3f9e407d7" providerId="ADAL" clId="{97A616CA-C1D4-47C0-A16F-062FFC8C58FB}" dt="2021-11-05T15:04:22.796" v="6475" actId="2696"/>
        <pc:sldMkLst>
          <pc:docMk/>
          <pc:sldMk cId="4039440363" sldId="318"/>
        </pc:sldMkLst>
        <pc:spChg chg="add mod">
          <ac:chgData name="Lori Stankiewicz" userId="76b74abe-8802-40de-90f1-46e3f9e407d7" providerId="ADAL" clId="{97A616CA-C1D4-47C0-A16F-062FFC8C58FB}" dt="2021-11-03T13:24:48.402" v="4247"/>
          <ac:spMkLst>
            <pc:docMk/>
            <pc:sldMk cId="4039440363" sldId="318"/>
            <ac:spMk id="5" creationId="{2634F37C-B21D-48EE-A18A-96B0279F6154}"/>
          </ac:spMkLst>
        </pc:spChg>
        <pc:picChg chg="add del">
          <ac:chgData name="Lori Stankiewicz" userId="76b74abe-8802-40de-90f1-46e3f9e407d7" providerId="ADAL" clId="{97A616CA-C1D4-47C0-A16F-062FFC8C58FB}" dt="2021-11-03T13:23:21.453" v="4229" actId="478"/>
          <ac:picMkLst>
            <pc:docMk/>
            <pc:sldMk cId="4039440363" sldId="318"/>
            <ac:picMk id="3" creationId="{ECE916D3-0AAB-4B65-857A-0618955CD471}"/>
          </ac:picMkLst>
        </pc:picChg>
        <pc:picChg chg="add mod">
          <ac:chgData name="Lori Stankiewicz" userId="76b74abe-8802-40de-90f1-46e3f9e407d7" providerId="ADAL" clId="{97A616CA-C1D4-47C0-A16F-062FFC8C58FB}" dt="2021-11-03T13:24:48.402" v="4247"/>
          <ac:picMkLst>
            <pc:docMk/>
            <pc:sldMk cId="4039440363" sldId="318"/>
            <ac:picMk id="4" creationId="{11D454E9-98B8-4313-8DDF-9E77E7474285}"/>
          </ac:picMkLst>
        </pc:picChg>
      </pc:sldChg>
      <pc:sldChg chg="new del">
        <pc:chgData name="Lori Stankiewicz" userId="76b74abe-8802-40de-90f1-46e3f9e407d7" providerId="ADAL" clId="{97A616CA-C1D4-47C0-A16F-062FFC8C58FB}" dt="2021-11-02T20:57:05.082" v="2850" actId="47"/>
        <pc:sldMkLst>
          <pc:docMk/>
          <pc:sldMk cId="643624327" sldId="319"/>
        </pc:sldMkLst>
      </pc:sldChg>
      <pc:sldChg chg="addSp delSp modSp add mod ord modNotesTx">
        <pc:chgData name="Lori Stankiewicz" userId="76b74abe-8802-40de-90f1-46e3f9e407d7" providerId="ADAL" clId="{97A616CA-C1D4-47C0-A16F-062FFC8C58FB}" dt="2021-11-05T14:52:20.530" v="6277" actId="1076"/>
        <pc:sldMkLst>
          <pc:docMk/>
          <pc:sldMk cId="2931156146" sldId="319"/>
        </pc:sldMkLst>
        <pc:spChg chg="add mod">
          <ac:chgData name="Lori Stankiewicz" userId="76b74abe-8802-40de-90f1-46e3f9e407d7" providerId="ADAL" clId="{97A616CA-C1D4-47C0-A16F-062FFC8C58FB}" dt="2021-11-05T14:52:15.814" v="6276" actId="20577"/>
          <ac:spMkLst>
            <pc:docMk/>
            <pc:sldMk cId="2931156146" sldId="319"/>
            <ac:spMk id="8" creationId="{FF30046F-AB2B-4759-A66B-7B4AD0D2560D}"/>
          </ac:spMkLst>
        </pc:spChg>
        <pc:spChg chg="add mod">
          <ac:chgData name="Lori Stankiewicz" userId="76b74abe-8802-40de-90f1-46e3f9e407d7" providerId="ADAL" clId="{97A616CA-C1D4-47C0-A16F-062FFC8C58FB}" dt="2021-11-03T15:37:57.493" v="5070" actId="14100"/>
          <ac:spMkLst>
            <pc:docMk/>
            <pc:sldMk cId="2931156146" sldId="319"/>
            <ac:spMk id="9" creationId="{DA22E673-8123-4250-BFA5-F088CF2AE794}"/>
          </ac:spMkLst>
        </pc:spChg>
        <pc:spChg chg="mod">
          <ac:chgData name="Lori Stankiewicz" userId="76b74abe-8802-40de-90f1-46e3f9e407d7" providerId="ADAL" clId="{97A616CA-C1D4-47C0-A16F-062FFC8C58FB}" dt="2021-11-02T20:57:35.269" v="2937" actId="1076"/>
          <ac:spMkLst>
            <pc:docMk/>
            <pc:sldMk cId="2931156146" sldId="319"/>
            <ac:spMk id="21" creationId="{9A42CFDF-DBBB-42AA-A4BB-711A53DDAC81}"/>
          </ac:spMkLst>
        </pc:spChg>
        <pc:picChg chg="add del mod">
          <ac:chgData name="Lori Stankiewicz" userId="76b74abe-8802-40de-90f1-46e3f9e407d7" providerId="ADAL" clId="{97A616CA-C1D4-47C0-A16F-062FFC8C58FB}" dt="2021-11-03T15:41:25.503" v="5081" actId="478"/>
          <ac:picMkLst>
            <pc:docMk/>
            <pc:sldMk cId="2931156146" sldId="319"/>
            <ac:picMk id="3" creationId="{6494F0C4-EE90-451A-A14B-33FFC1D4B108}"/>
          </ac:picMkLst>
        </pc:picChg>
        <pc:picChg chg="add mod">
          <ac:chgData name="Lori Stankiewicz" userId="76b74abe-8802-40de-90f1-46e3f9e407d7" providerId="ADAL" clId="{97A616CA-C1D4-47C0-A16F-062FFC8C58FB}" dt="2021-11-03T15:43:36.239" v="5089" actId="1076"/>
          <ac:picMkLst>
            <pc:docMk/>
            <pc:sldMk cId="2931156146" sldId="319"/>
            <ac:picMk id="5" creationId="{F37B1131-ED74-4AEC-A189-4A96EBD9CE77}"/>
          </ac:picMkLst>
        </pc:picChg>
        <pc:picChg chg="del">
          <ac:chgData name="Lori Stankiewicz" userId="76b74abe-8802-40de-90f1-46e3f9e407d7" providerId="ADAL" clId="{97A616CA-C1D4-47C0-A16F-062FFC8C58FB}" dt="2021-11-02T20:57:11.391" v="2852" actId="478"/>
          <ac:picMkLst>
            <pc:docMk/>
            <pc:sldMk cId="2931156146" sldId="319"/>
            <ac:picMk id="9" creationId="{D5C70485-8369-4CD5-92DC-A2C3044AA563}"/>
          </ac:picMkLst>
        </pc:picChg>
        <pc:picChg chg="add del mod">
          <ac:chgData name="Lori Stankiewicz" userId="76b74abe-8802-40de-90f1-46e3f9e407d7" providerId="ADAL" clId="{97A616CA-C1D4-47C0-A16F-062FFC8C58FB}" dt="2021-11-03T15:45:43.682" v="5095" actId="478"/>
          <ac:picMkLst>
            <pc:docMk/>
            <pc:sldMk cId="2931156146" sldId="319"/>
            <ac:picMk id="12" creationId="{672E662C-42B5-45BC-BC09-B7F6B3E12403}"/>
          </ac:picMkLst>
        </pc:picChg>
        <pc:picChg chg="add del mod">
          <ac:chgData name="Lori Stankiewicz" userId="76b74abe-8802-40de-90f1-46e3f9e407d7" providerId="ADAL" clId="{97A616CA-C1D4-47C0-A16F-062FFC8C58FB}" dt="2021-11-03T15:45:32.740" v="5094" actId="478"/>
          <ac:picMkLst>
            <pc:docMk/>
            <pc:sldMk cId="2931156146" sldId="319"/>
            <ac:picMk id="14" creationId="{146F6434-6097-4517-AB7C-886A983AE0C7}"/>
          </ac:picMkLst>
        </pc:picChg>
        <pc:picChg chg="add del mod">
          <ac:chgData name="Lori Stankiewicz" userId="76b74abe-8802-40de-90f1-46e3f9e407d7" providerId="ADAL" clId="{97A616CA-C1D4-47C0-A16F-062FFC8C58FB}" dt="2021-11-03T15:46:44.788" v="5101" actId="478"/>
          <ac:picMkLst>
            <pc:docMk/>
            <pc:sldMk cId="2931156146" sldId="319"/>
            <ac:picMk id="16" creationId="{4F984B1E-2A33-410F-99BC-40132D8222B2}"/>
          </ac:picMkLst>
        </pc:picChg>
        <pc:picChg chg="add mod">
          <ac:chgData name="Lori Stankiewicz" userId="76b74abe-8802-40de-90f1-46e3f9e407d7" providerId="ADAL" clId="{97A616CA-C1D4-47C0-A16F-062FFC8C58FB}" dt="2021-11-05T14:52:20.530" v="6277" actId="1076"/>
          <ac:picMkLst>
            <pc:docMk/>
            <pc:sldMk cId="2931156146" sldId="319"/>
            <ac:picMk id="18" creationId="{027A51A4-CDAC-4B0E-BAC0-2402277383ED}"/>
          </ac:picMkLst>
        </pc:picChg>
      </pc:sldChg>
      <pc:sldChg chg="new del">
        <pc:chgData name="Lori Stankiewicz" userId="76b74abe-8802-40de-90f1-46e3f9e407d7" providerId="ADAL" clId="{97A616CA-C1D4-47C0-A16F-062FFC8C58FB}" dt="2021-11-02T20:59:28.521" v="2946" actId="47"/>
        <pc:sldMkLst>
          <pc:docMk/>
          <pc:sldMk cId="2134808642" sldId="320"/>
        </pc:sldMkLst>
      </pc:sldChg>
      <pc:sldChg chg="addSp modSp add mod modNotesTx">
        <pc:chgData name="Lori Stankiewicz" userId="76b74abe-8802-40de-90f1-46e3f9e407d7" providerId="ADAL" clId="{97A616CA-C1D4-47C0-A16F-062FFC8C58FB}" dt="2021-11-05T15:45:55.103" v="7010" actId="13926"/>
        <pc:sldMkLst>
          <pc:docMk/>
          <pc:sldMk cId="818130200" sldId="321"/>
        </pc:sldMkLst>
        <pc:spChg chg="add mod">
          <ac:chgData name="Lori Stankiewicz" userId="76b74abe-8802-40de-90f1-46e3f9e407d7" providerId="ADAL" clId="{97A616CA-C1D4-47C0-A16F-062FFC8C58FB}" dt="2021-11-05T15:45:55.103" v="7010" actId="13926"/>
          <ac:spMkLst>
            <pc:docMk/>
            <pc:sldMk cId="818130200" sldId="321"/>
            <ac:spMk id="2" creationId="{020DF1A3-AE55-42D5-84D2-1C0285E1A63B}"/>
          </ac:spMkLst>
        </pc:spChg>
        <pc:spChg chg="add mod">
          <ac:chgData name="Lori Stankiewicz" userId="76b74abe-8802-40de-90f1-46e3f9e407d7" providerId="ADAL" clId="{97A616CA-C1D4-47C0-A16F-062FFC8C58FB}" dt="2021-11-05T15:45:00.682" v="6915" actId="20577"/>
          <ac:spMkLst>
            <pc:docMk/>
            <pc:sldMk cId="818130200" sldId="321"/>
            <ac:spMk id="8" creationId="{70486629-3564-4858-BD05-9B98C154AB54}"/>
          </ac:spMkLst>
        </pc:spChg>
        <pc:spChg chg="mod">
          <ac:chgData name="Lori Stankiewicz" userId="76b74abe-8802-40de-90f1-46e3f9e407d7" providerId="ADAL" clId="{97A616CA-C1D4-47C0-A16F-062FFC8C58FB}" dt="2021-11-02T20:59:41.562" v="2964" actId="1076"/>
          <ac:spMkLst>
            <pc:docMk/>
            <pc:sldMk cId="818130200" sldId="321"/>
            <ac:spMk id="21" creationId="{9A42CFDF-DBBB-42AA-A4BB-711A53DDAC81}"/>
          </ac:spMkLst>
        </pc:spChg>
      </pc:sldChg>
      <pc:sldChg chg="add del">
        <pc:chgData name="Lori Stankiewicz" userId="76b74abe-8802-40de-90f1-46e3f9e407d7" providerId="ADAL" clId="{97A616CA-C1D4-47C0-A16F-062FFC8C58FB}" dt="2021-11-05T15:05:17.103" v="6481" actId="2696"/>
        <pc:sldMkLst>
          <pc:docMk/>
          <pc:sldMk cId="1376093520" sldId="322"/>
        </pc:sldMkLst>
      </pc:sldChg>
      <pc:sldChg chg="addSp delSp modSp add mod modAnim">
        <pc:chgData name="Lori Stankiewicz" userId="76b74abe-8802-40de-90f1-46e3f9e407d7" providerId="ADAL" clId="{97A616CA-C1D4-47C0-A16F-062FFC8C58FB}" dt="2021-11-05T15:55:24.996" v="7035"/>
        <pc:sldMkLst>
          <pc:docMk/>
          <pc:sldMk cId="2246054726" sldId="323"/>
        </pc:sldMkLst>
        <pc:spChg chg="del">
          <ac:chgData name="Lori Stankiewicz" userId="76b74abe-8802-40de-90f1-46e3f9e407d7" providerId="ADAL" clId="{97A616CA-C1D4-47C0-A16F-062FFC8C58FB}" dt="2021-11-05T15:05:11.371" v="6478" actId="478"/>
          <ac:spMkLst>
            <pc:docMk/>
            <pc:sldMk cId="2246054726" sldId="323"/>
            <ac:spMk id="5" creationId="{2634F37C-B21D-48EE-A18A-96B0279F6154}"/>
          </ac:spMkLst>
        </pc:spChg>
        <pc:spChg chg="add mod">
          <ac:chgData name="Lori Stankiewicz" userId="76b74abe-8802-40de-90f1-46e3f9e407d7" providerId="ADAL" clId="{97A616CA-C1D4-47C0-A16F-062FFC8C58FB}" dt="2021-11-05T15:23:32.918" v="6509" actId="1582"/>
          <ac:spMkLst>
            <pc:docMk/>
            <pc:sldMk cId="2246054726" sldId="323"/>
            <ac:spMk id="6" creationId="{76BF1452-CED2-4EA4-9233-C2B63B95CC26}"/>
          </ac:spMkLst>
        </pc:spChg>
        <pc:spChg chg="add mod">
          <ac:chgData name="Lori Stankiewicz" userId="76b74abe-8802-40de-90f1-46e3f9e407d7" providerId="ADAL" clId="{97A616CA-C1D4-47C0-A16F-062FFC8C58FB}" dt="2021-11-05T15:35:15.434" v="6566" actId="14100"/>
          <ac:spMkLst>
            <pc:docMk/>
            <pc:sldMk cId="2246054726" sldId="323"/>
            <ac:spMk id="7" creationId="{65051C90-A9B4-4DF0-85F9-AECF0BC4B595}"/>
          </ac:spMkLst>
        </pc:spChg>
        <pc:picChg chg="add">
          <ac:chgData name="Lori Stankiewicz" userId="76b74abe-8802-40de-90f1-46e3f9e407d7" providerId="ADAL" clId="{97A616CA-C1D4-47C0-A16F-062FFC8C58FB}" dt="2021-11-05T15:05:05.543" v="6477" actId="22"/>
          <ac:picMkLst>
            <pc:docMk/>
            <pc:sldMk cId="2246054726" sldId="323"/>
            <ac:picMk id="3" creationId="{4D2F89EF-EB9E-44F2-8DFC-588D88EECB56}"/>
          </ac:picMkLst>
        </pc:picChg>
        <pc:picChg chg="del">
          <ac:chgData name="Lori Stankiewicz" userId="76b74abe-8802-40de-90f1-46e3f9e407d7" providerId="ADAL" clId="{97A616CA-C1D4-47C0-A16F-062FFC8C58FB}" dt="2021-11-05T15:05:12.124" v="6479" actId="478"/>
          <ac:picMkLst>
            <pc:docMk/>
            <pc:sldMk cId="2246054726" sldId="323"/>
            <ac:picMk id="4" creationId="{11D454E9-98B8-4313-8DDF-9E77E7474285}"/>
          </ac:picMkLst>
        </pc:picChg>
      </pc:sldChg>
      <pc:sldChg chg="add del">
        <pc:chgData name="Lori Stankiewicz" userId="76b74abe-8802-40de-90f1-46e3f9e407d7" providerId="ADAL" clId="{97A616CA-C1D4-47C0-A16F-062FFC8C58FB}" dt="2021-11-05T15:05:14.908" v="6480" actId="2696"/>
        <pc:sldMkLst>
          <pc:docMk/>
          <pc:sldMk cId="731112237" sldId="324"/>
        </pc:sldMkLst>
      </pc:sldChg>
      <pc:sldChg chg="addSp delSp new mod">
        <pc:chgData name="Lori Stankiewicz" userId="76b74abe-8802-40de-90f1-46e3f9e407d7" providerId="ADAL" clId="{97A616CA-C1D4-47C0-A16F-062FFC8C58FB}" dt="2021-11-05T15:06:19.581" v="6490" actId="22"/>
        <pc:sldMkLst>
          <pc:docMk/>
          <pc:sldMk cId="1220138282" sldId="324"/>
        </pc:sldMkLst>
        <pc:picChg chg="add del">
          <ac:chgData name="Lori Stankiewicz" userId="76b74abe-8802-40de-90f1-46e3f9e407d7" providerId="ADAL" clId="{97A616CA-C1D4-47C0-A16F-062FFC8C58FB}" dt="2021-11-05T15:06:11.126" v="6489" actId="478"/>
          <ac:picMkLst>
            <pc:docMk/>
            <pc:sldMk cId="1220138282" sldId="324"/>
            <ac:picMk id="3" creationId="{F2DAB413-6D77-4B49-87B3-7960F9BF8E3C}"/>
          </ac:picMkLst>
        </pc:picChg>
        <pc:picChg chg="add">
          <ac:chgData name="Lori Stankiewicz" userId="76b74abe-8802-40de-90f1-46e3f9e407d7" providerId="ADAL" clId="{97A616CA-C1D4-47C0-A16F-062FFC8C58FB}" dt="2021-11-05T15:06:19.581" v="6490" actId="22"/>
          <ac:picMkLst>
            <pc:docMk/>
            <pc:sldMk cId="1220138282" sldId="324"/>
            <ac:picMk id="5" creationId="{17AC1C4D-196B-4FFC-AB18-CF6F191225A9}"/>
          </ac:picMkLst>
        </pc:picChg>
      </pc:sldChg>
      <pc:sldChg chg="addSp modSp new mod modAnim">
        <pc:chgData name="Lori Stankiewicz" userId="76b74abe-8802-40de-90f1-46e3f9e407d7" providerId="ADAL" clId="{97A616CA-C1D4-47C0-A16F-062FFC8C58FB}" dt="2021-11-05T15:56:14.417" v="7044"/>
        <pc:sldMkLst>
          <pc:docMk/>
          <pc:sldMk cId="2564562159" sldId="325"/>
        </pc:sldMkLst>
        <pc:spChg chg="add mod">
          <ac:chgData name="Lori Stankiewicz" userId="76b74abe-8802-40de-90f1-46e3f9e407d7" providerId="ADAL" clId="{97A616CA-C1D4-47C0-A16F-062FFC8C58FB}" dt="2021-11-05T15:25:42.362" v="6547" actId="1076"/>
          <ac:spMkLst>
            <pc:docMk/>
            <pc:sldMk cId="2564562159" sldId="325"/>
            <ac:spMk id="4" creationId="{95AF6E61-04E8-44A8-B5FF-CA27F2B558EB}"/>
          </ac:spMkLst>
        </pc:spChg>
        <pc:picChg chg="add">
          <ac:chgData name="Lori Stankiewicz" userId="76b74abe-8802-40de-90f1-46e3f9e407d7" providerId="ADAL" clId="{97A616CA-C1D4-47C0-A16F-062FFC8C58FB}" dt="2021-11-05T15:09:43.119" v="6491" actId="22"/>
          <ac:picMkLst>
            <pc:docMk/>
            <pc:sldMk cId="2564562159" sldId="325"/>
            <ac:picMk id="3" creationId="{582A84E2-6E75-4BD1-935F-22F9DD668294}"/>
          </ac:picMkLst>
        </pc:picChg>
      </pc:sldChg>
      <pc:sldChg chg="addSp modSp new mod ord modAnim">
        <pc:chgData name="Lori Stankiewicz" userId="76b74abe-8802-40de-90f1-46e3f9e407d7" providerId="ADAL" clId="{97A616CA-C1D4-47C0-A16F-062FFC8C58FB}" dt="2021-11-05T15:55:49.585" v="7040"/>
        <pc:sldMkLst>
          <pc:docMk/>
          <pc:sldMk cId="516817318" sldId="326"/>
        </pc:sldMkLst>
        <pc:spChg chg="add mod">
          <ac:chgData name="Lori Stankiewicz" userId="76b74abe-8802-40de-90f1-46e3f9e407d7" providerId="ADAL" clId="{97A616CA-C1D4-47C0-A16F-062FFC8C58FB}" dt="2021-11-05T15:25:00.071" v="6537" actId="14100"/>
          <ac:spMkLst>
            <pc:docMk/>
            <pc:sldMk cId="516817318" sldId="326"/>
            <ac:spMk id="4" creationId="{53175417-21B9-4728-B92F-2599D757A52C}"/>
          </ac:spMkLst>
        </pc:spChg>
        <pc:picChg chg="add">
          <ac:chgData name="Lori Stankiewicz" userId="76b74abe-8802-40de-90f1-46e3f9e407d7" providerId="ADAL" clId="{97A616CA-C1D4-47C0-A16F-062FFC8C58FB}" dt="2021-11-05T15:05:47.953" v="6485" actId="22"/>
          <ac:picMkLst>
            <pc:docMk/>
            <pc:sldMk cId="516817318" sldId="326"/>
            <ac:picMk id="3" creationId="{3FA72F6A-43AC-4436-87E8-0AD784F74AE0}"/>
          </ac:picMkLst>
        </pc:picChg>
      </pc:sldChg>
      <pc:sldChg chg="addSp modSp new mod">
        <pc:chgData name="Lori Stankiewicz" userId="76b74abe-8802-40de-90f1-46e3f9e407d7" providerId="ADAL" clId="{97A616CA-C1D4-47C0-A16F-062FFC8C58FB}" dt="2021-11-05T15:39:59.709" v="6592" actId="207"/>
        <pc:sldMkLst>
          <pc:docMk/>
          <pc:sldMk cId="3560901194" sldId="327"/>
        </pc:sldMkLst>
        <pc:picChg chg="add">
          <ac:chgData name="Lori Stankiewicz" userId="76b74abe-8802-40de-90f1-46e3f9e407d7" providerId="ADAL" clId="{97A616CA-C1D4-47C0-A16F-062FFC8C58FB}" dt="2021-11-05T15:09:59.688" v="6493" actId="22"/>
          <ac:picMkLst>
            <pc:docMk/>
            <pc:sldMk cId="3560901194" sldId="327"/>
            <ac:picMk id="3" creationId="{C5368892-E2D7-46CD-840A-A7C5D3233AAF}"/>
          </ac:picMkLst>
        </pc:picChg>
        <pc:picChg chg="add mod">
          <ac:chgData name="Lori Stankiewicz" userId="76b74abe-8802-40de-90f1-46e3f9e407d7" providerId="ADAL" clId="{97A616CA-C1D4-47C0-A16F-062FFC8C58FB}" dt="2021-11-05T15:39:59.709" v="6592" actId="207"/>
          <ac:picMkLst>
            <pc:docMk/>
            <pc:sldMk cId="3560901194" sldId="327"/>
            <ac:picMk id="5" creationId="{CED8FDEF-D663-41C1-978A-1747B02AAD52}"/>
          </ac:picMkLst>
        </pc:picChg>
      </pc:sldChg>
      <pc:sldChg chg="addSp modSp new mod ord modAnim">
        <pc:chgData name="Lori Stankiewicz" userId="76b74abe-8802-40de-90f1-46e3f9e407d7" providerId="ADAL" clId="{97A616CA-C1D4-47C0-A16F-062FFC8C58FB}" dt="2021-11-05T15:55:53.379" v="7041"/>
        <pc:sldMkLst>
          <pc:docMk/>
          <pc:sldMk cId="2850895379" sldId="328"/>
        </pc:sldMkLst>
        <pc:spChg chg="add mod">
          <ac:chgData name="Lori Stankiewicz" userId="76b74abe-8802-40de-90f1-46e3f9e407d7" providerId="ADAL" clId="{97A616CA-C1D4-47C0-A16F-062FFC8C58FB}" dt="2021-11-05T15:25:25.117" v="6544" actId="14100"/>
          <ac:spMkLst>
            <pc:docMk/>
            <pc:sldMk cId="2850895379" sldId="328"/>
            <ac:spMk id="4" creationId="{13FD2F27-88C1-4290-965E-A7791DFE00C9}"/>
          </ac:spMkLst>
        </pc:spChg>
        <pc:picChg chg="add mod">
          <ac:chgData name="Lori Stankiewicz" userId="76b74abe-8802-40de-90f1-46e3f9e407d7" providerId="ADAL" clId="{97A616CA-C1D4-47C0-A16F-062FFC8C58FB}" dt="2021-11-05T15:25:12.657" v="6541" actId="1076"/>
          <ac:picMkLst>
            <pc:docMk/>
            <pc:sldMk cId="2850895379" sldId="328"/>
            <ac:picMk id="3" creationId="{F03B3315-1974-4598-BE99-87176C5FBA3F}"/>
          </ac:picMkLst>
        </pc:picChg>
      </pc:sldChg>
      <pc:sldChg chg="addSp modSp new mod ord modAnim">
        <pc:chgData name="Lori Stankiewicz" userId="76b74abe-8802-40de-90f1-46e3f9e407d7" providerId="ADAL" clId="{97A616CA-C1D4-47C0-A16F-062FFC8C58FB}" dt="2021-11-05T15:56:04.914" v="7043" actId="208"/>
        <pc:sldMkLst>
          <pc:docMk/>
          <pc:sldMk cId="2524988186" sldId="329"/>
        </pc:sldMkLst>
        <pc:spChg chg="add mod">
          <ac:chgData name="Lori Stankiewicz" userId="76b74abe-8802-40de-90f1-46e3f9e407d7" providerId="ADAL" clId="{97A616CA-C1D4-47C0-A16F-062FFC8C58FB}" dt="2021-11-05T15:26:12.872" v="6553" actId="14100"/>
          <ac:spMkLst>
            <pc:docMk/>
            <pc:sldMk cId="2524988186" sldId="329"/>
            <ac:spMk id="4" creationId="{8E113258-BAF4-4828-A9D8-9BD175052D0C}"/>
          </ac:spMkLst>
        </pc:spChg>
        <pc:picChg chg="add">
          <ac:chgData name="Lori Stankiewicz" userId="76b74abe-8802-40de-90f1-46e3f9e407d7" providerId="ADAL" clId="{97A616CA-C1D4-47C0-A16F-062FFC8C58FB}" dt="2021-11-05T15:13:36.659" v="6497" actId="22"/>
          <ac:picMkLst>
            <pc:docMk/>
            <pc:sldMk cId="2524988186" sldId="329"/>
            <ac:picMk id="3" creationId="{F4A794D8-7B69-494E-BC70-8FE9E06AF5CC}"/>
          </ac:picMkLst>
        </pc:picChg>
        <pc:picChg chg="add mod">
          <ac:chgData name="Lori Stankiewicz" userId="76b74abe-8802-40de-90f1-46e3f9e407d7" providerId="ADAL" clId="{97A616CA-C1D4-47C0-A16F-062FFC8C58FB}" dt="2021-11-05T15:56:04.914" v="7043" actId="208"/>
          <ac:picMkLst>
            <pc:docMk/>
            <pc:sldMk cId="2524988186" sldId="329"/>
            <ac:picMk id="6" creationId="{C3173B27-262E-4712-B5E3-C90507C8A8E3}"/>
          </ac:picMkLst>
        </pc:picChg>
      </pc:sldChg>
      <pc:sldChg chg="addSp new mod">
        <pc:chgData name="Lori Stankiewicz" userId="76b74abe-8802-40de-90f1-46e3f9e407d7" providerId="ADAL" clId="{97A616CA-C1D4-47C0-A16F-062FFC8C58FB}" dt="2021-11-05T15:17:22.681" v="6499" actId="22"/>
        <pc:sldMkLst>
          <pc:docMk/>
          <pc:sldMk cId="3613152612" sldId="330"/>
        </pc:sldMkLst>
        <pc:picChg chg="add">
          <ac:chgData name="Lori Stankiewicz" userId="76b74abe-8802-40de-90f1-46e3f9e407d7" providerId="ADAL" clId="{97A616CA-C1D4-47C0-A16F-062FFC8C58FB}" dt="2021-11-05T15:17:22.681" v="6499" actId="22"/>
          <ac:picMkLst>
            <pc:docMk/>
            <pc:sldMk cId="3613152612" sldId="330"/>
            <ac:picMk id="3" creationId="{AB0B891A-BF00-4E60-914A-C4632DDF1C6F}"/>
          </ac:picMkLst>
        </pc:picChg>
      </pc:sldChg>
      <pc:sldChg chg="addSp modSp new mod">
        <pc:chgData name="Lori Stankiewicz" userId="76b74abe-8802-40de-90f1-46e3f9e407d7" providerId="ADAL" clId="{97A616CA-C1D4-47C0-A16F-062FFC8C58FB}" dt="2021-11-05T15:41:20.236" v="6596" actId="1076"/>
        <pc:sldMkLst>
          <pc:docMk/>
          <pc:sldMk cId="981169869" sldId="331"/>
        </pc:sldMkLst>
        <pc:picChg chg="add">
          <ac:chgData name="Lori Stankiewicz" userId="76b74abe-8802-40de-90f1-46e3f9e407d7" providerId="ADAL" clId="{97A616CA-C1D4-47C0-A16F-062FFC8C58FB}" dt="2021-11-05T15:17:45.244" v="6501" actId="22"/>
          <ac:picMkLst>
            <pc:docMk/>
            <pc:sldMk cId="981169869" sldId="331"/>
            <ac:picMk id="3" creationId="{D30D0883-333E-40DC-B524-509137DDA9BF}"/>
          </ac:picMkLst>
        </pc:picChg>
        <pc:picChg chg="add mod">
          <ac:chgData name="Lori Stankiewicz" userId="76b74abe-8802-40de-90f1-46e3f9e407d7" providerId="ADAL" clId="{97A616CA-C1D4-47C0-A16F-062FFC8C58FB}" dt="2021-11-05T15:41:20.236" v="6596" actId="1076"/>
          <ac:picMkLst>
            <pc:docMk/>
            <pc:sldMk cId="981169869" sldId="331"/>
            <ac:picMk id="5" creationId="{F4855998-6865-4E3F-9E78-8E62EF1AFC3C}"/>
          </ac:picMkLst>
        </pc:picChg>
      </pc:sldChg>
      <pc:sldChg chg="addSp modSp new mod modAnim">
        <pc:chgData name="Lori Stankiewicz" userId="76b74abe-8802-40de-90f1-46e3f9e407d7" providerId="ADAL" clId="{97A616CA-C1D4-47C0-A16F-062FFC8C58FB}" dt="2021-11-05T15:56:23.014" v="7045"/>
        <pc:sldMkLst>
          <pc:docMk/>
          <pc:sldMk cId="1332655448" sldId="332"/>
        </pc:sldMkLst>
        <pc:spChg chg="add mod">
          <ac:chgData name="Lori Stankiewicz" userId="76b74abe-8802-40de-90f1-46e3f9e407d7" providerId="ADAL" clId="{97A616CA-C1D4-47C0-A16F-062FFC8C58FB}" dt="2021-11-05T15:29:00.837" v="6559" actId="14100"/>
          <ac:spMkLst>
            <pc:docMk/>
            <pc:sldMk cId="1332655448" sldId="332"/>
            <ac:spMk id="4" creationId="{0C73B0D6-B8C4-48A9-9C2A-6E48F293A80C}"/>
          </ac:spMkLst>
        </pc:spChg>
        <pc:picChg chg="add">
          <ac:chgData name="Lori Stankiewicz" userId="76b74abe-8802-40de-90f1-46e3f9e407d7" providerId="ADAL" clId="{97A616CA-C1D4-47C0-A16F-062FFC8C58FB}" dt="2021-11-05T15:18:09.196" v="6503" actId="22"/>
          <ac:picMkLst>
            <pc:docMk/>
            <pc:sldMk cId="1332655448" sldId="332"/>
            <ac:picMk id="3" creationId="{C0A06326-1E6D-4EDA-BF1E-7316B914081D}"/>
          </ac:picMkLst>
        </pc:picChg>
      </pc:sldChg>
      <pc:sldChg chg="addSp modSp new mod modAnim">
        <pc:chgData name="Lori Stankiewicz" userId="76b74abe-8802-40de-90f1-46e3f9e407d7" providerId="ADAL" clId="{97A616CA-C1D4-47C0-A16F-062FFC8C58FB}" dt="2021-11-05T15:55:37.912" v="7038"/>
        <pc:sldMkLst>
          <pc:docMk/>
          <pc:sldMk cId="2634936705" sldId="333"/>
        </pc:sldMkLst>
        <pc:spChg chg="add mod">
          <ac:chgData name="Lori Stankiewicz" userId="76b74abe-8802-40de-90f1-46e3f9e407d7" providerId="ADAL" clId="{97A616CA-C1D4-47C0-A16F-062FFC8C58FB}" dt="2021-11-05T15:24:05.699" v="6520" actId="14100"/>
          <ac:spMkLst>
            <pc:docMk/>
            <pc:sldMk cId="2634936705" sldId="333"/>
            <ac:spMk id="4" creationId="{031ECD00-6EC1-4C6A-B581-0353E11D5B6A}"/>
          </ac:spMkLst>
        </pc:spChg>
        <pc:spChg chg="add mod">
          <ac:chgData name="Lori Stankiewicz" userId="76b74abe-8802-40de-90f1-46e3f9e407d7" providerId="ADAL" clId="{97A616CA-C1D4-47C0-A16F-062FFC8C58FB}" dt="2021-11-05T15:24:19.807" v="6524" actId="1076"/>
          <ac:spMkLst>
            <pc:docMk/>
            <pc:sldMk cId="2634936705" sldId="333"/>
            <ac:spMk id="5" creationId="{3AFBA6DF-15A2-4583-A888-E03453F46732}"/>
          </ac:spMkLst>
        </pc:spChg>
        <pc:spChg chg="add mod">
          <ac:chgData name="Lori Stankiewicz" userId="76b74abe-8802-40de-90f1-46e3f9e407d7" providerId="ADAL" clId="{97A616CA-C1D4-47C0-A16F-062FFC8C58FB}" dt="2021-11-05T15:24:27.220" v="6527" actId="14100"/>
          <ac:spMkLst>
            <pc:docMk/>
            <pc:sldMk cId="2634936705" sldId="333"/>
            <ac:spMk id="6" creationId="{08C7EE37-E115-4BD5-9179-1E5E510DD59C}"/>
          </ac:spMkLst>
        </pc:spChg>
        <pc:picChg chg="add mod">
          <ac:chgData name="Lori Stankiewicz" userId="76b74abe-8802-40de-90f1-46e3f9e407d7" providerId="ADAL" clId="{97A616CA-C1D4-47C0-A16F-062FFC8C58FB}" dt="2021-11-05T15:24:15.199" v="6523" actId="1076"/>
          <ac:picMkLst>
            <pc:docMk/>
            <pc:sldMk cId="2634936705" sldId="333"/>
            <ac:picMk id="3" creationId="{F04A89A7-2662-48AB-B15B-F80B7EF5940E}"/>
          </ac:picMkLst>
        </pc:picChg>
        <pc:picChg chg="add mod">
          <ac:chgData name="Lori Stankiewicz" userId="76b74abe-8802-40de-90f1-46e3f9e407d7" providerId="ADAL" clId="{97A616CA-C1D4-47C0-A16F-062FFC8C58FB}" dt="2021-11-05T15:37:41.610" v="6580" actId="1076"/>
          <ac:picMkLst>
            <pc:docMk/>
            <pc:sldMk cId="2634936705" sldId="333"/>
            <ac:picMk id="8" creationId="{2E96A79F-E7C5-486D-87B8-71EA169E934F}"/>
          </ac:picMkLst>
        </pc:picChg>
        <pc:picChg chg="add mod">
          <ac:chgData name="Lori Stankiewicz" userId="76b74abe-8802-40de-90f1-46e3f9e407d7" providerId="ADAL" clId="{97A616CA-C1D4-47C0-A16F-062FFC8C58FB}" dt="2021-11-05T15:37:58.703" v="6583" actId="1076"/>
          <ac:picMkLst>
            <pc:docMk/>
            <pc:sldMk cId="2634936705" sldId="333"/>
            <ac:picMk id="10" creationId="{5492D105-42C3-4AD1-AE84-7A194AA8B4B0}"/>
          </ac:picMkLst>
        </pc:picChg>
      </pc:sldChg>
      <pc:sldChg chg="addSp modSp new mod modAnim">
        <pc:chgData name="Lori Stankiewicz" userId="76b74abe-8802-40de-90f1-46e3f9e407d7" providerId="ADAL" clId="{97A616CA-C1D4-47C0-A16F-062FFC8C58FB}" dt="2021-11-05T15:56:27.558" v="7046"/>
        <pc:sldMkLst>
          <pc:docMk/>
          <pc:sldMk cId="2272734733" sldId="334"/>
        </pc:sldMkLst>
        <pc:spChg chg="add mod">
          <ac:chgData name="Lori Stankiewicz" userId="76b74abe-8802-40de-90f1-46e3f9e407d7" providerId="ADAL" clId="{97A616CA-C1D4-47C0-A16F-062FFC8C58FB}" dt="2021-11-05T15:29:15.168" v="6564" actId="1076"/>
          <ac:spMkLst>
            <pc:docMk/>
            <pc:sldMk cId="2272734733" sldId="334"/>
            <ac:spMk id="4" creationId="{9D2DCB47-8812-48E0-B0C3-D44C46890BA8}"/>
          </ac:spMkLst>
        </pc:spChg>
        <pc:picChg chg="add">
          <ac:chgData name="Lori Stankiewicz" userId="76b74abe-8802-40de-90f1-46e3f9e407d7" providerId="ADAL" clId="{97A616CA-C1D4-47C0-A16F-062FFC8C58FB}" dt="2021-11-05T15:27:56.829" v="6555" actId="22"/>
          <ac:picMkLst>
            <pc:docMk/>
            <pc:sldMk cId="2272734733" sldId="334"/>
            <ac:picMk id="3" creationId="{2EDC1454-DD03-4166-9DD4-BFBC23F3492C}"/>
          </ac:picMkLst>
        </pc:picChg>
        <pc:picChg chg="add mod">
          <ac:chgData name="Lori Stankiewicz" userId="76b74abe-8802-40de-90f1-46e3f9e407d7" providerId="ADAL" clId="{97A616CA-C1D4-47C0-A16F-062FFC8C58FB}" dt="2021-11-05T15:41:42.088" v="6599" actId="207"/>
          <ac:picMkLst>
            <pc:docMk/>
            <pc:sldMk cId="2272734733" sldId="334"/>
            <ac:picMk id="6" creationId="{954B7A21-EFBD-49BF-AF4F-F4C5E50D41B9}"/>
          </ac:picMkLst>
        </pc:picChg>
      </pc:sldChg>
      <pc:sldChg chg="delSp modSp add mod ord modAnim">
        <pc:chgData name="Lori Stankiewicz" userId="76b74abe-8802-40de-90f1-46e3f9e407d7" providerId="ADAL" clId="{97A616CA-C1D4-47C0-A16F-062FFC8C58FB}" dt="2021-11-05T15:55:43.449" v="7039"/>
        <pc:sldMkLst>
          <pc:docMk/>
          <pc:sldMk cId="3478756072" sldId="335"/>
        </pc:sldMkLst>
        <pc:spChg chg="del">
          <ac:chgData name="Lori Stankiewicz" userId="76b74abe-8802-40de-90f1-46e3f9e407d7" providerId="ADAL" clId="{97A616CA-C1D4-47C0-A16F-062FFC8C58FB}" dt="2021-11-05T15:36:38.626" v="6577" actId="478"/>
          <ac:spMkLst>
            <pc:docMk/>
            <pc:sldMk cId="3478756072" sldId="335"/>
            <ac:spMk id="6" creationId="{76BF1452-CED2-4EA4-9233-C2B63B95CC26}"/>
          </ac:spMkLst>
        </pc:spChg>
        <pc:spChg chg="mod">
          <ac:chgData name="Lori Stankiewicz" userId="76b74abe-8802-40de-90f1-46e3f9e407d7" providerId="ADAL" clId="{97A616CA-C1D4-47C0-A16F-062FFC8C58FB}" dt="2021-11-05T15:36:34.370" v="6576" actId="14100"/>
          <ac:spMkLst>
            <pc:docMk/>
            <pc:sldMk cId="3478756072" sldId="335"/>
            <ac:spMk id="7" creationId="{65051C90-A9B4-4DF0-85F9-AECF0BC4B595}"/>
          </ac:spMkLst>
        </pc:spChg>
      </pc:sldChg>
    </pc:docChg>
  </pc:docChgLst>
  <pc:docChgLst>
    <pc:chgData name="Jessica Thom" userId="b3287fe0-93e7-4d42-88d5-55680268490e" providerId="ADAL" clId="{54ADDB0A-37F1-456C-AE62-3E72530904DA}"/>
    <pc:docChg chg="undo custSel addSld delSld modSld sldOrd">
      <pc:chgData name="Jessica Thom" userId="b3287fe0-93e7-4d42-88d5-55680268490e" providerId="ADAL" clId="{54ADDB0A-37F1-456C-AE62-3E72530904DA}" dt="2021-11-05T16:25:15.854" v="99" actId="47"/>
      <pc:docMkLst>
        <pc:docMk/>
      </pc:docMkLst>
      <pc:sldChg chg="addSp modSp">
        <pc:chgData name="Jessica Thom" userId="b3287fe0-93e7-4d42-88d5-55680268490e" providerId="ADAL" clId="{54ADDB0A-37F1-456C-AE62-3E72530904DA}" dt="2021-11-05T16:08:37.852" v="9" actId="14100"/>
        <pc:sldMkLst>
          <pc:docMk/>
          <pc:sldMk cId="4042702176" sldId="275"/>
        </pc:sldMkLst>
        <pc:picChg chg="add mod">
          <ac:chgData name="Jessica Thom" userId="b3287fe0-93e7-4d42-88d5-55680268490e" providerId="ADAL" clId="{54ADDB0A-37F1-456C-AE62-3E72530904DA}" dt="2021-11-05T16:08:37.852" v="9" actId="14100"/>
          <ac:picMkLst>
            <pc:docMk/>
            <pc:sldMk cId="4042702176" sldId="275"/>
            <ac:picMk id="3074" creationId="{1D4371DB-8097-418D-9C86-9C95C6C4ABBA}"/>
          </ac:picMkLst>
        </pc:picChg>
      </pc:sldChg>
      <pc:sldChg chg="addSp modSp">
        <pc:chgData name="Jessica Thom" userId="b3287fe0-93e7-4d42-88d5-55680268490e" providerId="ADAL" clId="{54ADDB0A-37F1-456C-AE62-3E72530904DA}" dt="2021-11-05T16:08:21.940" v="6" actId="14100"/>
        <pc:sldMkLst>
          <pc:docMk/>
          <pc:sldMk cId="500627194" sldId="305"/>
        </pc:sldMkLst>
        <pc:picChg chg="add mod">
          <ac:chgData name="Jessica Thom" userId="b3287fe0-93e7-4d42-88d5-55680268490e" providerId="ADAL" clId="{54ADDB0A-37F1-456C-AE62-3E72530904DA}" dt="2021-11-05T16:08:21.940" v="6" actId="14100"/>
          <ac:picMkLst>
            <pc:docMk/>
            <pc:sldMk cId="500627194" sldId="305"/>
            <ac:picMk id="2050" creationId="{11DA9E07-E36C-4C33-9ABF-FABD3585D0A8}"/>
          </ac:picMkLst>
        </pc:picChg>
      </pc:sldChg>
      <pc:sldChg chg="addSp modSp">
        <pc:chgData name="Jessica Thom" userId="b3287fe0-93e7-4d42-88d5-55680268490e" providerId="ADAL" clId="{54ADDB0A-37F1-456C-AE62-3E72530904DA}" dt="2021-11-05T16:08:47.719" v="12" actId="14100"/>
        <pc:sldMkLst>
          <pc:docMk/>
          <pc:sldMk cId="3511391905" sldId="306"/>
        </pc:sldMkLst>
        <pc:picChg chg="add mod">
          <ac:chgData name="Jessica Thom" userId="b3287fe0-93e7-4d42-88d5-55680268490e" providerId="ADAL" clId="{54ADDB0A-37F1-456C-AE62-3E72530904DA}" dt="2021-11-05T16:08:47.719" v="12" actId="14100"/>
          <ac:picMkLst>
            <pc:docMk/>
            <pc:sldMk cId="3511391905" sldId="306"/>
            <ac:picMk id="4098" creationId="{86174440-40E3-427B-A600-D2DD0CCE9DB5}"/>
          </ac:picMkLst>
        </pc:picChg>
      </pc:sldChg>
      <pc:sldChg chg="addSp modSp">
        <pc:chgData name="Jessica Thom" userId="b3287fe0-93e7-4d42-88d5-55680268490e" providerId="ADAL" clId="{54ADDB0A-37F1-456C-AE62-3E72530904DA}" dt="2021-11-05T16:09:03.244" v="16" actId="14100"/>
        <pc:sldMkLst>
          <pc:docMk/>
          <pc:sldMk cId="2503052579" sldId="308"/>
        </pc:sldMkLst>
        <pc:picChg chg="add mod">
          <ac:chgData name="Jessica Thom" userId="b3287fe0-93e7-4d42-88d5-55680268490e" providerId="ADAL" clId="{54ADDB0A-37F1-456C-AE62-3E72530904DA}" dt="2021-11-05T16:09:03.244" v="16" actId="14100"/>
          <ac:picMkLst>
            <pc:docMk/>
            <pc:sldMk cId="2503052579" sldId="308"/>
            <ac:picMk id="5122" creationId="{C97FCF12-47DC-49A7-BCB5-66DF05032435}"/>
          </ac:picMkLst>
        </pc:picChg>
      </pc:sldChg>
      <pc:sldChg chg="addSp modSp">
        <pc:chgData name="Jessica Thom" userId="b3287fe0-93e7-4d42-88d5-55680268490e" providerId="ADAL" clId="{54ADDB0A-37F1-456C-AE62-3E72530904DA}" dt="2021-11-05T16:09:41.956" v="26" actId="14100"/>
        <pc:sldMkLst>
          <pc:docMk/>
          <pc:sldMk cId="1289159899" sldId="309"/>
        </pc:sldMkLst>
        <pc:picChg chg="add mod">
          <ac:chgData name="Jessica Thom" userId="b3287fe0-93e7-4d42-88d5-55680268490e" providerId="ADAL" clId="{54ADDB0A-37F1-456C-AE62-3E72530904DA}" dt="2021-11-05T16:09:41.956" v="26" actId="14100"/>
          <ac:picMkLst>
            <pc:docMk/>
            <pc:sldMk cId="1289159899" sldId="309"/>
            <ac:picMk id="8194" creationId="{B478326B-682F-4DEA-9F84-DF9B0363D384}"/>
          </ac:picMkLst>
        </pc:picChg>
      </pc:sldChg>
      <pc:sldChg chg="addSp modSp">
        <pc:chgData name="Jessica Thom" userId="b3287fe0-93e7-4d42-88d5-55680268490e" providerId="ADAL" clId="{54ADDB0A-37F1-456C-AE62-3E72530904DA}" dt="2021-11-05T16:14:27.329" v="84"/>
        <pc:sldMkLst>
          <pc:docMk/>
          <pc:sldMk cId="1642456696" sldId="310"/>
        </pc:sldMkLst>
        <pc:picChg chg="add mod">
          <ac:chgData name="Jessica Thom" userId="b3287fe0-93e7-4d42-88d5-55680268490e" providerId="ADAL" clId="{54ADDB0A-37F1-456C-AE62-3E72530904DA}" dt="2021-11-05T16:14:27.329" v="84"/>
          <ac:picMkLst>
            <pc:docMk/>
            <pc:sldMk cId="1642456696" sldId="310"/>
            <ac:picMk id="8" creationId="{77327E78-FE12-4221-979C-41DEF8B6E3F7}"/>
          </ac:picMkLst>
        </pc:picChg>
      </pc:sldChg>
      <pc:sldChg chg="addSp modSp">
        <pc:chgData name="Jessica Thom" userId="b3287fe0-93e7-4d42-88d5-55680268490e" providerId="ADAL" clId="{54ADDB0A-37F1-456C-AE62-3E72530904DA}" dt="2021-11-05T16:07:55.496" v="2" actId="14100"/>
        <pc:sldMkLst>
          <pc:docMk/>
          <pc:sldMk cId="1231479271" sldId="311"/>
        </pc:sldMkLst>
        <pc:picChg chg="add mod">
          <ac:chgData name="Jessica Thom" userId="b3287fe0-93e7-4d42-88d5-55680268490e" providerId="ADAL" clId="{54ADDB0A-37F1-456C-AE62-3E72530904DA}" dt="2021-11-05T16:07:55.496" v="2" actId="14100"/>
          <ac:picMkLst>
            <pc:docMk/>
            <pc:sldMk cId="1231479271" sldId="311"/>
            <ac:picMk id="1026" creationId="{E143B019-54F1-4240-A716-3AC9E2336765}"/>
          </ac:picMkLst>
        </pc:picChg>
      </pc:sldChg>
      <pc:sldChg chg="addSp modSp">
        <pc:chgData name="Jessica Thom" userId="b3287fe0-93e7-4d42-88d5-55680268490e" providerId="ADAL" clId="{54ADDB0A-37F1-456C-AE62-3E72530904DA}" dt="2021-11-05T16:14:31.636" v="85"/>
        <pc:sldMkLst>
          <pc:docMk/>
          <pc:sldMk cId="3171639590" sldId="312"/>
        </pc:sldMkLst>
        <pc:picChg chg="add mod">
          <ac:chgData name="Jessica Thom" userId="b3287fe0-93e7-4d42-88d5-55680268490e" providerId="ADAL" clId="{54ADDB0A-37F1-456C-AE62-3E72530904DA}" dt="2021-11-05T16:14:31.636" v="85"/>
          <ac:picMkLst>
            <pc:docMk/>
            <pc:sldMk cId="3171639590" sldId="312"/>
            <ac:picMk id="17" creationId="{B7BA11AB-8B15-4453-B216-952869201825}"/>
          </ac:picMkLst>
        </pc:picChg>
      </pc:sldChg>
      <pc:sldChg chg="addSp modSp">
        <pc:chgData name="Jessica Thom" userId="b3287fe0-93e7-4d42-88d5-55680268490e" providerId="ADAL" clId="{54ADDB0A-37F1-456C-AE62-3E72530904DA}" dt="2021-11-05T16:14:49.962" v="96"/>
        <pc:sldMkLst>
          <pc:docMk/>
          <pc:sldMk cId="1304571894" sldId="313"/>
        </pc:sldMkLst>
        <pc:picChg chg="add mod">
          <ac:chgData name="Jessica Thom" userId="b3287fe0-93e7-4d42-88d5-55680268490e" providerId="ADAL" clId="{54ADDB0A-37F1-456C-AE62-3E72530904DA}" dt="2021-11-05T16:14:49.962" v="96"/>
          <ac:picMkLst>
            <pc:docMk/>
            <pc:sldMk cId="1304571894" sldId="313"/>
            <ac:picMk id="13" creationId="{AD1B15EB-6183-4860-A1EC-006CD41FF68A}"/>
          </ac:picMkLst>
        </pc:picChg>
      </pc:sldChg>
      <pc:sldChg chg="addSp modSp">
        <pc:chgData name="Jessica Thom" userId="b3287fe0-93e7-4d42-88d5-55680268490e" providerId="ADAL" clId="{54ADDB0A-37F1-456C-AE62-3E72530904DA}" dt="2021-11-05T16:14:53.042" v="97"/>
        <pc:sldMkLst>
          <pc:docMk/>
          <pc:sldMk cId="1205500418" sldId="314"/>
        </pc:sldMkLst>
        <pc:picChg chg="add mod">
          <ac:chgData name="Jessica Thom" userId="b3287fe0-93e7-4d42-88d5-55680268490e" providerId="ADAL" clId="{54ADDB0A-37F1-456C-AE62-3E72530904DA}" dt="2021-11-05T16:14:53.042" v="97"/>
          <ac:picMkLst>
            <pc:docMk/>
            <pc:sldMk cId="1205500418" sldId="314"/>
            <ac:picMk id="8" creationId="{4D1CA31E-2931-43C2-8D30-D339889DF2CC}"/>
          </ac:picMkLst>
        </pc:picChg>
      </pc:sldChg>
      <pc:sldChg chg="addSp modSp">
        <pc:chgData name="Jessica Thom" userId="b3287fe0-93e7-4d42-88d5-55680268490e" providerId="ADAL" clId="{54ADDB0A-37F1-456C-AE62-3E72530904DA}" dt="2021-11-05T16:09:27.688" v="22" actId="14100"/>
        <pc:sldMkLst>
          <pc:docMk/>
          <pc:sldMk cId="3924516679" sldId="316"/>
        </pc:sldMkLst>
        <pc:picChg chg="add mod">
          <ac:chgData name="Jessica Thom" userId="b3287fe0-93e7-4d42-88d5-55680268490e" providerId="ADAL" clId="{54ADDB0A-37F1-456C-AE62-3E72530904DA}" dt="2021-11-05T16:09:27.688" v="22" actId="14100"/>
          <ac:picMkLst>
            <pc:docMk/>
            <pc:sldMk cId="3924516679" sldId="316"/>
            <ac:picMk id="7170" creationId="{D9B78D39-F8E1-49C5-A9D3-56D615FFF7C0}"/>
          </ac:picMkLst>
        </pc:picChg>
      </pc:sldChg>
      <pc:sldChg chg="addSp modSp">
        <pc:chgData name="Jessica Thom" userId="b3287fe0-93e7-4d42-88d5-55680268490e" providerId="ADAL" clId="{54ADDB0A-37F1-456C-AE62-3E72530904DA}" dt="2021-11-05T16:09:13.172" v="19" actId="14100"/>
        <pc:sldMkLst>
          <pc:docMk/>
          <pc:sldMk cId="4177591712" sldId="317"/>
        </pc:sldMkLst>
        <pc:picChg chg="add mod">
          <ac:chgData name="Jessica Thom" userId="b3287fe0-93e7-4d42-88d5-55680268490e" providerId="ADAL" clId="{54ADDB0A-37F1-456C-AE62-3E72530904DA}" dt="2021-11-05T16:09:13.172" v="19" actId="14100"/>
          <ac:picMkLst>
            <pc:docMk/>
            <pc:sldMk cId="4177591712" sldId="317"/>
            <ac:picMk id="6146" creationId="{F4BE53BD-A9D3-4EF4-86CE-5810A63A9FD8}"/>
          </ac:picMkLst>
        </pc:picChg>
      </pc:sldChg>
      <pc:sldChg chg="addSp modSp">
        <pc:chgData name="Jessica Thom" userId="b3287fe0-93e7-4d42-88d5-55680268490e" providerId="ADAL" clId="{54ADDB0A-37F1-456C-AE62-3E72530904DA}" dt="2021-11-05T16:14:38.160" v="88"/>
        <pc:sldMkLst>
          <pc:docMk/>
          <pc:sldMk cId="2931156146" sldId="319"/>
        </pc:sldMkLst>
        <pc:picChg chg="add mod">
          <ac:chgData name="Jessica Thom" userId="b3287fe0-93e7-4d42-88d5-55680268490e" providerId="ADAL" clId="{54ADDB0A-37F1-456C-AE62-3E72530904DA}" dt="2021-11-05T16:14:38.160" v="88"/>
          <ac:picMkLst>
            <pc:docMk/>
            <pc:sldMk cId="2931156146" sldId="319"/>
            <ac:picMk id="11" creationId="{56D401CB-EF5E-4407-A98F-626DF6EC4497}"/>
          </ac:picMkLst>
        </pc:picChg>
      </pc:sldChg>
      <pc:sldChg chg="addSp modSp">
        <pc:chgData name="Jessica Thom" userId="b3287fe0-93e7-4d42-88d5-55680268490e" providerId="ADAL" clId="{54ADDB0A-37F1-456C-AE62-3E72530904DA}" dt="2021-11-05T16:14:44.179" v="91"/>
        <pc:sldMkLst>
          <pc:docMk/>
          <pc:sldMk cId="818130200" sldId="321"/>
        </pc:sldMkLst>
        <pc:picChg chg="add mod">
          <ac:chgData name="Jessica Thom" userId="b3287fe0-93e7-4d42-88d5-55680268490e" providerId="ADAL" clId="{54ADDB0A-37F1-456C-AE62-3E72530904DA}" dt="2021-11-05T16:14:44.179" v="91"/>
          <ac:picMkLst>
            <pc:docMk/>
            <pc:sldMk cId="818130200" sldId="321"/>
            <ac:picMk id="9" creationId="{9BF2EF9F-9E74-4532-A621-DD0386A2EAD1}"/>
          </ac:picMkLst>
        </pc:picChg>
      </pc:sldChg>
      <pc:sldChg chg="del">
        <pc:chgData name="Jessica Thom" userId="b3287fe0-93e7-4d42-88d5-55680268490e" providerId="ADAL" clId="{54ADDB0A-37F1-456C-AE62-3E72530904DA}" dt="2021-11-05T16:10:29.881" v="35" actId="2696"/>
        <pc:sldMkLst>
          <pc:docMk/>
          <pc:sldMk cId="2246054726" sldId="323"/>
        </pc:sldMkLst>
      </pc:sldChg>
      <pc:sldChg chg="del">
        <pc:chgData name="Jessica Thom" userId="b3287fe0-93e7-4d42-88d5-55680268490e" providerId="ADAL" clId="{54ADDB0A-37F1-456C-AE62-3E72530904DA}" dt="2021-11-05T16:12:52.694" v="62" actId="47"/>
        <pc:sldMkLst>
          <pc:docMk/>
          <pc:sldMk cId="1220138282" sldId="324"/>
        </pc:sldMkLst>
      </pc:sldChg>
      <pc:sldChg chg="del">
        <pc:chgData name="Jessica Thom" userId="b3287fe0-93e7-4d42-88d5-55680268490e" providerId="ADAL" clId="{54ADDB0A-37F1-456C-AE62-3E72530904DA}" dt="2021-11-05T16:13:15.912" v="66" actId="47"/>
        <pc:sldMkLst>
          <pc:docMk/>
          <pc:sldMk cId="2564562159" sldId="325"/>
        </pc:sldMkLst>
      </pc:sldChg>
      <pc:sldChg chg="del">
        <pc:chgData name="Jessica Thom" userId="b3287fe0-93e7-4d42-88d5-55680268490e" providerId="ADAL" clId="{54ADDB0A-37F1-456C-AE62-3E72530904DA}" dt="2021-11-05T16:11:41.021" v="48" actId="47"/>
        <pc:sldMkLst>
          <pc:docMk/>
          <pc:sldMk cId="516817318" sldId="326"/>
        </pc:sldMkLst>
      </pc:sldChg>
      <pc:sldChg chg="del">
        <pc:chgData name="Jessica Thom" userId="b3287fe0-93e7-4d42-88d5-55680268490e" providerId="ADAL" clId="{54ADDB0A-37F1-456C-AE62-3E72530904DA}" dt="2021-11-05T16:13:39.121" v="74" actId="47"/>
        <pc:sldMkLst>
          <pc:docMk/>
          <pc:sldMk cId="3560901194" sldId="327"/>
        </pc:sldMkLst>
      </pc:sldChg>
      <pc:sldChg chg="del">
        <pc:chgData name="Jessica Thom" userId="b3287fe0-93e7-4d42-88d5-55680268490e" providerId="ADAL" clId="{54ADDB0A-37F1-456C-AE62-3E72530904DA}" dt="2021-11-05T16:12:16.188" v="54" actId="47"/>
        <pc:sldMkLst>
          <pc:docMk/>
          <pc:sldMk cId="2850895379" sldId="328"/>
        </pc:sldMkLst>
      </pc:sldChg>
      <pc:sldChg chg="addSp modSp">
        <pc:chgData name="Jessica Thom" userId="b3287fe0-93e7-4d42-88d5-55680268490e" providerId="ADAL" clId="{54ADDB0A-37F1-456C-AE62-3E72530904DA}" dt="2021-11-05T16:24:51.096" v="98"/>
        <pc:sldMkLst>
          <pc:docMk/>
          <pc:sldMk cId="3613152612" sldId="330"/>
        </pc:sldMkLst>
        <pc:picChg chg="add mod">
          <ac:chgData name="Jessica Thom" userId="b3287fe0-93e7-4d42-88d5-55680268490e" providerId="ADAL" clId="{54ADDB0A-37F1-456C-AE62-3E72530904DA}" dt="2021-11-05T16:24:51.096" v="98"/>
          <ac:picMkLst>
            <pc:docMk/>
            <pc:sldMk cId="3613152612" sldId="330"/>
            <ac:picMk id="4" creationId="{F4C601DC-17DF-4252-931D-945909BF76CE}"/>
          </ac:picMkLst>
        </pc:picChg>
      </pc:sldChg>
      <pc:sldChg chg="del">
        <pc:chgData name="Jessica Thom" userId="b3287fe0-93e7-4d42-88d5-55680268490e" providerId="ADAL" clId="{54ADDB0A-37F1-456C-AE62-3E72530904DA}" dt="2021-11-05T16:14:08.689" v="80" actId="47"/>
        <pc:sldMkLst>
          <pc:docMk/>
          <pc:sldMk cId="1332655448" sldId="332"/>
        </pc:sldMkLst>
      </pc:sldChg>
      <pc:sldChg chg="delSp del mod">
        <pc:chgData name="Jessica Thom" userId="b3287fe0-93e7-4d42-88d5-55680268490e" providerId="ADAL" clId="{54ADDB0A-37F1-456C-AE62-3E72530904DA}" dt="2021-11-05T16:11:19.642" v="43" actId="47"/>
        <pc:sldMkLst>
          <pc:docMk/>
          <pc:sldMk cId="2634936705" sldId="333"/>
        </pc:sldMkLst>
        <pc:picChg chg="del">
          <ac:chgData name="Jessica Thom" userId="b3287fe0-93e7-4d42-88d5-55680268490e" providerId="ADAL" clId="{54ADDB0A-37F1-456C-AE62-3E72530904DA}" dt="2021-11-05T16:11:05.747" v="39" actId="21"/>
          <ac:picMkLst>
            <pc:docMk/>
            <pc:sldMk cId="2634936705" sldId="333"/>
            <ac:picMk id="3" creationId="{F04A89A7-2662-48AB-B15B-F80B7EF5940E}"/>
          </ac:picMkLst>
        </pc:picChg>
      </pc:sldChg>
      <pc:sldChg chg="addSp modSp">
        <pc:chgData name="Jessica Thom" userId="b3287fe0-93e7-4d42-88d5-55680268490e" providerId="ADAL" clId="{54ADDB0A-37F1-456C-AE62-3E72530904DA}" dt="2021-11-05T16:14:18.743" v="81"/>
        <pc:sldMkLst>
          <pc:docMk/>
          <pc:sldMk cId="2272734733" sldId="334"/>
        </pc:sldMkLst>
        <pc:picChg chg="add mod">
          <ac:chgData name="Jessica Thom" userId="b3287fe0-93e7-4d42-88d5-55680268490e" providerId="ADAL" clId="{54ADDB0A-37F1-456C-AE62-3E72530904DA}" dt="2021-11-05T16:14:18.743" v="81"/>
          <ac:picMkLst>
            <pc:docMk/>
            <pc:sldMk cId="2272734733" sldId="334"/>
            <ac:picMk id="5" creationId="{6B598977-DE8B-4F0F-AA5D-9524426BCC01}"/>
          </ac:picMkLst>
        </pc:picChg>
      </pc:sldChg>
      <pc:sldChg chg="del">
        <pc:chgData name="Jessica Thom" userId="b3287fe0-93e7-4d42-88d5-55680268490e" providerId="ADAL" clId="{54ADDB0A-37F1-456C-AE62-3E72530904DA}" dt="2021-11-05T16:11:19.713" v="44" actId="47"/>
        <pc:sldMkLst>
          <pc:docMk/>
          <pc:sldMk cId="3478756072" sldId="335"/>
        </pc:sldMkLst>
      </pc:sldChg>
      <pc:sldChg chg="addSp delSp modSp add mod">
        <pc:chgData name="Jessica Thom" userId="b3287fe0-93e7-4d42-88d5-55680268490e" providerId="ADAL" clId="{54ADDB0A-37F1-456C-AE62-3E72530904DA}" dt="2021-11-05T16:10:45.880" v="36" actId="1076"/>
        <pc:sldMkLst>
          <pc:docMk/>
          <pc:sldMk cId="753124726" sldId="336"/>
        </pc:sldMkLst>
        <pc:spChg chg="del">
          <ac:chgData name="Jessica Thom" userId="b3287fe0-93e7-4d42-88d5-55680268490e" providerId="ADAL" clId="{54ADDB0A-37F1-456C-AE62-3E72530904DA}" dt="2021-11-05T16:10:09.317" v="32" actId="478"/>
          <ac:spMkLst>
            <pc:docMk/>
            <pc:sldMk cId="753124726" sldId="336"/>
            <ac:spMk id="2" creationId="{3DBBAEEE-96ED-4A80-999B-2178DAEF40C3}"/>
          </ac:spMkLst>
        </pc:spChg>
        <pc:spChg chg="del mod">
          <ac:chgData name="Jessica Thom" userId="b3287fe0-93e7-4d42-88d5-55680268490e" providerId="ADAL" clId="{54ADDB0A-37F1-456C-AE62-3E72530904DA}" dt="2021-11-05T16:10:05.475" v="30" actId="478"/>
          <ac:spMkLst>
            <pc:docMk/>
            <pc:sldMk cId="753124726" sldId="336"/>
            <ac:spMk id="21" creationId="{9A42CFDF-DBBB-42AA-A4BB-711A53DDAC81}"/>
          </ac:spMkLst>
        </pc:spChg>
        <pc:picChg chg="del">
          <ac:chgData name="Jessica Thom" userId="b3287fe0-93e7-4d42-88d5-55680268490e" providerId="ADAL" clId="{54ADDB0A-37F1-456C-AE62-3E72530904DA}" dt="2021-11-05T16:10:03.668" v="28" actId="478"/>
          <ac:picMkLst>
            <pc:docMk/>
            <pc:sldMk cId="753124726" sldId="336"/>
            <ac:picMk id="8" creationId="{4AFF15B9-7368-45E4-B094-026BB41BE16D}"/>
          </ac:picMkLst>
        </pc:picChg>
        <pc:picChg chg="add mod">
          <ac:chgData name="Jessica Thom" userId="b3287fe0-93e7-4d42-88d5-55680268490e" providerId="ADAL" clId="{54ADDB0A-37F1-456C-AE62-3E72530904DA}" dt="2021-11-05T16:10:45.880" v="36" actId="1076"/>
          <ac:picMkLst>
            <pc:docMk/>
            <pc:sldMk cId="753124726" sldId="336"/>
            <ac:picMk id="11" creationId="{594E8CEA-8D2A-4E3F-958C-6844AFF6D1F8}"/>
          </ac:picMkLst>
        </pc:picChg>
        <pc:picChg chg="mod">
          <ac:chgData name="Jessica Thom" userId="b3287fe0-93e7-4d42-88d5-55680268490e" providerId="ADAL" clId="{54ADDB0A-37F1-456C-AE62-3E72530904DA}" dt="2021-11-05T16:10:13.640" v="33" actId="1076"/>
          <ac:picMkLst>
            <pc:docMk/>
            <pc:sldMk cId="753124726" sldId="336"/>
            <ac:picMk id="8194" creationId="{B478326B-682F-4DEA-9F84-DF9B0363D384}"/>
          </ac:picMkLst>
        </pc:picChg>
      </pc:sldChg>
      <pc:sldChg chg="addSp delSp modSp add mod">
        <pc:chgData name="Jessica Thom" userId="b3287fe0-93e7-4d42-88d5-55680268490e" providerId="ADAL" clId="{54ADDB0A-37F1-456C-AE62-3E72530904DA}" dt="2021-11-05T16:11:13.460" v="42" actId="1076"/>
        <pc:sldMkLst>
          <pc:docMk/>
          <pc:sldMk cId="1490637291" sldId="337"/>
        </pc:sldMkLst>
        <pc:picChg chg="add mod">
          <ac:chgData name="Jessica Thom" userId="b3287fe0-93e7-4d42-88d5-55680268490e" providerId="ADAL" clId="{54ADDB0A-37F1-456C-AE62-3E72530904DA}" dt="2021-11-05T16:11:13.460" v="42" actId="1076"/>
          <ac:picMkLst>
            <pc:docMk/>
            <pc:sldMk cId="1490637291" sldId="337"/>
            <ac:picMk id="8" creationId="{3F619728-F4CD-49E9-8D30-C5ADA3D3783B}"/>
          </ac:picMkLst>
        </pc:picChg>
        <pc:picChg chg="del">
          <ac:chgData name="Jessica Thom" userId="b3287fe0-93e7-4d42-88d5-55680268490e" providerId="ADAL" clId="{54ADDB0A-37F1-456C-AE62-3E72530904DA}" dt="2021-11-05T16:11:01.341" v="38" actId="478"/>
          <ac:picMkLst>
            <pc:docMk/>
            <pc:sldMk cId="1490637291" sldId="337"/>
            <ac:picMk id="11" creationId="{594E8CEA-8D2A-4E3F-958C-6844AFF6D1F8}"/>
          </ac:picMkLst>
        </pc:picChg>
      </pc:sldChg>
      <pc:sldChg chg="addSp delSp modSp add mod">
        <pc:chgData name="Jessica Thom" userId="b3287fe0-93e7-4d42-88d5-55680268490e" providerId="ADAL" clId="{54ADDB0A-37F1-456C-AE62-3E72530904DA}" dt="2021-11-05T16:11:34.101" v="47"/>
        <pc:sldMkLst>
          <pc:docMk/>
          <pc:sldMk cId="1553461856" sldId="338"/>
        </pc:sldMkLst>
        <pc:picChg chg="del">
          <ac:chgData name="Jessica Thom" userId="b3287fe0-93e7-4d42-88d5-55680268490e" providerId="ADAL" clId="{54ADDB0A-37F1-456C-AE62-3E72530904DA}" dt="2021-11-05T16:11:27.959" v="46" actId="478"/>
          <ac:picMkLst>
            <pc:docMk/>
            <pc:sldMk cId="1553461856" sldId="338"/>
            <ac:picMk id="8" creationId="{3F619728-F4CD-49E9-8D30-C5ADA3D3783B}"/>
          </ac:picMkLst>
        </pc:picChg>
        <pc:picChg chg="add mod">
          <ac:chgData name="Jessica Thom" userId="b3287fe0-93e7-4d42-88d5-55680268490e" providerId="ADAL" clId="{54ADDB0A-37F1-456C-AE62-3E72530904DA}" dt="2021-11-05T16:11:34.101" v="47"/>
          <ac:picMkLst>
            <pc:docMk/>
            <pc:sldMk cId="1553461856" sldId="338"/>
            <ac:picMk id="9" creationId="{FBD7FA24-B793-44FD-A878-B8136A4800B6}"/>
          </ac:picMkLst>
        </pc:picChg>
      </pc:sldChg>
      <pc:sldChg chg="addSp delSp modSp add mod modAnim">
        <pc:chgData name="Jessica Thom" userId="b3287fe0-93e7-4d42-88d5-55680268490e" providerId="ADAL" clId="{54ADDB0A-37F1-456C-AE62-3E72530904DA}" dt="2021-11-05T16:12:13.024" v="53"/>
        <pc:sldMkLst>
          <pc:docMk/>
          <pc:sldMk cId="922639814" sldId="339"/>
        </pc:sldMkLst>
        <pc:spChg chg="add mod">
          <ac:chgData name="Jessica Thom" userId="b3287fe0-93e7-4d42-88d5-55680268490e" providerId="ADAL" clId="{54ADDB0A-37F1-456C-AE62-3E72530904DA}" dt="2021-11-05T16:12:07.861" v="52"/>
          <ac:spMkLst>
            <pc:docMk/>
            <pc:sldMk cId="922639814" sldId="339"/>
            <ac:spMk id="11" creationId="{7F63AC69-1D19-4384-8D57-A631C9B805E5}"/>
          </ac:spMkLst>
        </pc:spChg>
        <pc:picChg chg="add mod">
          <ac:chgData name="Jessica Thom" userId="b3287fe0-93e7-4d42-88d5-55680268490e" providerId="ADAL" clId="{54ADDB0A-37F1-456C-AE62-3E72530904DA}" dt="2021-11-05T16:11:57.019" v="51"/>
          <ac:picMkLst>
            <pc:docMk/>
            <pc:sldMk cId="922639814" sldId="339"/>
            <ac:picMk id="8" creationId="{75ABC539-D90F-4A36-AA6B-451814318EB0}"/>
          </ac:picMkLst>
        </pc:picChg>
        <pc:picChg chg="del">
          <ac:chgData name="Jessica Thom" userId="b3287fe0-93e7-4d42-88d5-55680268490e" providerId="ADAL" clId="{54ADDB0A-37F1-456C-AE62-3E72530904DA}" dt="2021-11-05T16:11:54.882" v="50" actId="478"/>
          <ac:picMkLst>
            <pc:docMk/>
            <pc:sldMk cId="922639814" sldId="339"/>
            <ac:picMk id="9" creationId="{FBD7FA24-B793-44FD-A878-B8136A4800B6}"/>
          </ac:picMkLst>
        </pc:picChg>
      </pc:sldChg>
      <pc:sldChg chg="addSp delSp modSp add mod ord delAnim">
        <pc:chgData name="Jessica Thom" userId="b3287fe0-93e7-4d42-88d5-55680268490e" providerId="ADAL" clId="{54ADDB0A-37F1-456C-AE62-3E72530904DA}" dt="2021-11-05T16:12:49.587" v="61"/>
        <pc:sldMkLst>
          <pc:docMk/>
          <pc:sldMk cId="2342865218" sldId="340"/>
        </pc:sldMkLst>
        <pc:spChg chg="del">
          <ac:chgData name="Jessica Thom" userId="b3287fe0-93e7-4d42-88d5-55680268490e" providerId="ADAL" clId="{54ADDB0A-37F1-456C-AE62-3E72530904DA}" dt="2021-11-05T16:12:39.547" v="59" actId="478"/>
          <ac:spMkLst>
            <pc:docMk/>
            <pc:sldMk cId="2342865218" sldId="340"/>
            <ac:spMk id="11" creationId="{7F63AC69-1D19-4384-8D57-A631C9B805E5}"/>
          </ac:spMkLst>
        </pc:spChg>
        <pc:picChg chg="del">
          <ac:chgData name="Jessica Thom" userId="b3287fe0-93e7-4d42-88d5-55680268490e" providerId="ADAL" clId="{54ADDB0A-37F1-456C-AE62-3E72530904DA}" dt="2021-11-05T16:12:36.335" v="58" actId="478"/>
          <ac:picMkLst>
            <pc:docMk/>
            <pc:sldMk cId="2342865218" sldId="340"/>
            <ac:picMk id="8" creationId="{75ABC539-D90F-4A36-AA6B-451814318EB0}"/>
          </ac:picMkLst>
        </pc:picChg>
        <pc:picChg chg="add mod">
          <ac:chgData name="Jessica Thom" userId="b3287fe0-93e7-4d42-88d5-55680268490e" providerId="ADAL" clId="{54ADDB0A-37F1-456C-AE62-3E72530904DA}" dt="2021-11-05T16:12:49.587" v="61"/>
          <ac:picMkLst>
            <pc:docMk/>
            <pc:sldMk cId="2342865218" sldId="340"/>
            <ac:picMk id="9" creationId="{A11EF691-6B08-4A66-A000-292022BE0970}"/>
          </ac:picMkLst>
        </pc:picChg>
      </pc:sldChg>
      <pc:sldChg chg="addSp modSp add ord">
        <pc:chgData name="Jessica Thom" userId="b3287fe0-93e7-4d42-88d5-55680268490e" providerId="ADAL" clId="{54ADDB0A-37F1-456C-AE62-3E72530904DA}" dt="2021-11-05T16:13:34.959" v="73"/>
        <pc:sldMkLst>
          <pc:docMk/>
          <pc:sldMk cId="115919006" sldId="341"/>
        </pc:sldMkLst>
        <pc:picChg chg="add mod">
          <ac:chgData name="Jessica Thom" userId="b3287fe0-93e7-4d42-88d5-55680268490e" providerId="ADAL" clId="{54ADDB0A-37F1-456C-AE62-3E72530904DA}" dt="2021-11-05T16:13:34.959" v="73"/>
          <ac:picMkLst>
            <pc:docMk/>
            <pc:sldMk cId="115919006" sldId="341"/>
            <ac:picMk id="8" creationId="{15242290-63E1-420C-BD56-CFCD21946D05}"/>
          </ac:picMkLst>
        </pc:picChg>
      </pc:sldChg>
      <pc:sldChg chg="addSp modSp add modAnim">
        <pc:chgData name="Jessica Thom" userId="b3287fe0-93e7-4d42-88d5-55680268490e" providerId="ADAL" clId="{54ADDB0A-37F1-456C-AE62-3E72530904DA}" dt="2021-11-05T16:13:12.032" v="65"/>
        <pc:sldMkLst>
          <pc:docMk/>
          <pc:sldMk cId="1754321562" sldId="342"/>
        </pc:sldMkLst>
        <pc:spChg chg="add mod">
          <ac:chgData name="Jessica Thom" userId="b3287fe0-93e7-4d42-88d5-55680268490e" providerId="ADAL" clId="{54ADDB0A-37F1-456C-AE62-3E72530904DA}" dt="2021-11-05T16:13:12.032" v="65"/>
          <ac:spMkLst>
            <pc:docMk/>
            <pc:sldMk cId="1754321562" sldId="342"/>
            <ac:spMk id="9" creationId="{1C43E3AB-BE3B-4248-A526-F302CFAAEB42}"/>
          </ac:spMkLst>
        </pc:spChg>
        <pc:picChg chg="add mod">
          <ac:chgData name="Jessica Thom" userId="b3287fe0-93e7-4d42-88d5-55680268490e" providerId="ADAL" clId="{54ADDB0A-37F1-456C-AE62-3E72530904DA}" dt="2021-11-05T16:13:06.720" v="64"/>
          <ac:picMkLst>
            <pc:docMk/>
            <pc:sldMk cId="1754321562" sldId="342"/>
            <ac:picMk id="8" creationId="{9A33358D-0C39-4F1E-8586-E2EA2DF91198}"/>
          </ac:picMkLst>
        </pc:picChg>
      </pc:sldChg>
      <pc:sldChg chg="add del ord">
        <pc:chgData name="Jessica Thom" userId="b3287fe0-93e7-4d42-88d5-55680268490e" providerId="ADAL" clId="{54ADDB0A-37F1-456C-AE62-3E72530904DA}" dt="2021-11-05T16:25:15.854" v="99" actId="47"/>
        <pc:sldMkLst>
          <pc:docMk/>
          <pc:sldMk cId="2352128936" sldId="343"/>
        </pc:sldMkLst>
      </pc:sldChg>
      <pc:sldChg chg="addSp modSp add modAnim">
        <pc:chgData name="Jessica Thom" userId="b3287fe0-93e7-4d42-88d5-55680268490e" providerId="ADAL" clId="{54ADDB0A-37F1-456C-AE62-3E72530904DA}" dt="2021-11-05T16:14:04.889" v="79"/>
        <pc:sldMkLst>
          <pc:docMk/>
          <pc:sldMk cId="3982894749" sldId="344"/>
        </pc:sldMkLst>
        <pc:spChg chg="add mod">
          <ac:chgData name="Jessica Thom" userId="b3287fe0-93e7-4d42-88d5-55680268490e" providerId="ADAL" clId="{54ADDB0A-37F1-456C-AE62-3E72530904DA}" dt="2021-11-05T16:14:04.889" v="79"/>
          <ac:spMkLst>
            <pc:docMk/>
            <pc:sldMk cId="3982894749" sldId="344"/>
            <ac:spMk id="9" creationId="{C92141C4-F8D6-44AD-B3E0-F2186ACFDD99}"/>
          </ac:spMkLst>
        </pc:spChg>
        <pc:picChg chg="add mod">
          <ac:chgData name="Jessica Thom" userId="b3287fe0-93e7-4d42-88d5-55680268490e" providerId="ADAL" clId="{54ADDB0A-37F1-456C-AE62-3E72530904DA}" dt="2021-11-05T16:13:58.180" v="78"/>
          <ac:picMkLst>
            <pc:docMk/>
            <pc:sldMk cId="3982894749" sldId="344"/>
            <ac:picMk id="8" creationId="{FF2FE168-AA03-4583-B1C8-A7B6A54484E5}"/>
          </ac:picMkLst>
        </pc:picChg>
      </pc:sldChg>
    </pc:docChg>
  </pc:docChgLst>
  <pc:docChgLst>
    <pc:chgData name="Jessica Thom" userId="b3287fe0-93e7-4d42-88d5-55680268490e" providerId="ADAL" clId="{15711151-C94D-4781-A58E-6D659F93B1ED}"/>
    <pc:docChg chg="custSel modSld">
      <pc:chgData name="Jessica Thom" userId="b3287fe0-93e7-4d42-88d5-55680268490e" providerId="ADAL" clId="{15711151-C94D-4781-A58E-6D659F93B1ED}" dt="2021-11-07T17:43:54.338" v="1908" actId="20577"/>
      <pc:docMkLst>
        <pc:docMk/>
      </pc:docMkLst>
      <pc:sldChg chg="modSp mod">
        <pc:chgData name="Jessica Thom" userId="b3287fe0-93e7-4d42-88d5-55680268490e" providerId="ADAL" clId="{15711151-C94D-4781-A58E-6D659F93B1ED}" dt="2021-11-07T17:02:04.908" v="73" actId="1076"/>
        <pc:sldMkLst>
          <pc:docMk/>
          <pc:sldMk cId="3676938885" sldId="276"/>
        </pc:sldMkLst>
        <pc:spChg chg="mod">
          <ac:chgData name="Jessica Thom" userId="b3287fe0-93e7-4d42-88d5-55680268490e" providerId="ADAL" clId="{15711151-C94D-4781-A58E-6D659F93B1ED}" dt="2021-11-07T17:01:54.675" v="72" actId="20577"/>
          <ac:spMkLst>
            <pc:docMk/>
            <pc:sldMk cId="3676938885" sldId="276"/>
            <ac:spMk id="13" creationId="{0A8C7AFA-1C78-4CD3-AF5B-D54A98E2754C}"/>
          </ac:spMkLst>
        </pc:spChg>
        <pc:picChg chg="mod">
          <ac:chgData name="Jessica Thom" userId="b3287fe0-93e7-4d42-88d5-55680268490e" providerId="ADAL" clId="{15711151-C94D-4781-A58E-6D659F93B1ED}" dt="2021-11-07T17:02:04.908" v="73" actId="1076"/>
          <ac:picMkLst>
            <pc:docMk/>
            <pc:sldMk cId="3676938885" sldId="276"/>
            <ac:picMk id="9" creationId="{43CE5822-59C9-4C34-A2B4-A8963876B74A}"/>
          </ac:picMkLst>
        </pc:picChg>
      </pc:sldChg>
      <pc:sldChg chg="modNotesTx">
        <pc:chgData name="Jessica Thom" userId="b3287fe0-93e7-4d42-88d5-55680268490e" providerId="ADAL" clId="{15711151-C94D-4781-A58E-6D659F93B1ED}" dt="2021-11-07T17:43:54.338" v="1908" actId="20577"/>
        <pc:sldMkLst>
          <pc:docMk/>
          <pc:sldMk cId="3511391905" sldId="306"/>
        </pc:sldMkLst>
      </pc:sldChg>
      <pc:sldChg chg="modNotesTx">
        <pc:chgData name="Jessica Thom" userId="b3287fe0-93e7-4d42-88d5-55680268490e" providerId="ADAL" clId="{15711151-C94D-4781-A58E-6D659F93B1ED}" dt="2021-11-07T17:22:44.056" v="1611" actId="20577"/>
        <pc:sldMkLst>
          <pc:docMk/>
          <pc:sldMk cId="2503052579" sldId="308"/>
        </pc:sldMkLst>
      </pc:sldChg>
      <pc:sldChg chg="modSp modNotesTx">
        <pc:chgData name="Jessica Thom" userId="b3287fe0-93e7-4d42-88d5-55680268490e" providerId="ADAL" clId="{15711151-C94D-4781-A58E-6D659F93B1ED}" dt="2021-11-07T17:42:26.667" v="1834" actId="20577"/>
        <pc:sldMkLst>
          <pc:docMk/>
          <pc:sldMk cId="3171639590" sldId="312"/>
        </pc:sldMkLst>
        <pc:picChg chg="mod">
          <ac:chgData name="Jessica Thom" userId="b3287fe0-93e7-4d42-88d5-55680268490e" providerId="ADAL" clId="{15711151-C94D-4781-A58E-6D659F93B1ED}" dt="2021-11-07T17:41:58.840" v="1736" actId="1076"/>
          <ac:picMkLst>
            <pc:docMk/>
            <pc:sldMk cId="3171639590" sldId="312"/>
            <ac:picMk id="17" creationId="{B7BA11AB-8B15-4453-B216-952869201825}"/>
          </ac:picMkLst>
        </pc:picChg>
      </pc:sldChg>
      <pc:sldChg chg="addSp delSp modSp mod">
        <pc:chgData name="Jessica Thom" userId="b3287fe0-93e7-4d42-88d5-55680268490e" providerId="ADAL" clId="{15711151-C94D-4781-A58E-6D659F93B1ED}" dt="2021-11-07T17:26:49.736" v="1618" actId="1582"/>
        <pc:sldMkLst>
          <pc:docMk/>
          <pc:sldMk cId="753124726" sldId="336"/>
        </pc:sldMkLst>
        <pc:picChg chg="add mod">
          <ac:chgData name="Jessica Thom" userId="b3287fe0-93e7-4d42-88d5-55680268490e" providerId="ADAL" clId="{15711151-C94D-4781-A58E-6D659F93B1ED}" dt="2021-11-07T17:26:49.736" v="1618" actId="1582"/>
          <ac:picMkLst>
            <pc:docMk/>
            <pc:sldMk cId="753124726" sldId="336"/>
            <ac:picMk id="3" creationId="{D0B2C6BC-1613-4EEB-BD44-B80DBAE3C3D4}"/>
          </ac:picMkLst>
        </pc:picChg>
        <pc:picChg chg="del">
          <ac:chgData name="Jessica Thom" userId="b3287fe0-93e7-4d42-88d5-55680268490e" providerId="ADAL" clId="{15711151-C94D-4781-A58E-6D659F93B1ED}" dt="2021-11-07T17:26:21.625" v="1612" actId="478"/>
          <ac:picMkLst>
            <pc:docMk/>
            <pc:sldMk cId="753124726" sldId="336"/>
            <ac:picMk id="11" creationId="{594E8CEA-8D2A-4E3F-958C-6844AFF6D1F8}"/>
          </ac:picMkLst>
        </pc:picChg>
      </pc:sldChg>
      <pc:sldChg chg="addSp delSp modSp mod">
        <pc:chgData name="Jessica Thom" userId="b3287fe0-93e7-4d42-88d5-55680268490e" providerId="ADAL" clId="{15711151-C94D-4781-A58E-6D659F93B1ED}" dt="2021-11-07T17:31:52.595" v="1626" actId="14100"/>
        <pc:sldMkLst>
          <pc:docMk/>
          <pc:sldMk cId="1490637291" sldId="337"/>
        </pc:sldMkLst>
        <pc:picChg chg="add mod">
          <ac:chgData name="Jessica Thom" userId="b3287fe0-93e7-4d42-88d5-55680268490e" providerId="ADAL" clId="{15711151-C94D-4781-A58E-6D659F93B1ED}" dt="2021-11-07T17:31:52.595" v="1626" actId="14100"/>
          <ac:picMkLst>
            <pc:docMk/>
            <pc:sldMk cId="1490637291" sldId="337"/>
            <ac:picMk id="3" creationId="{1A7D7DA9-D387-4365-A61E-5CDA39330079}"/>
          </ac:picMkLst>
        </pc:picChg>
        <pc:picChg chg="del">
          <ac:chgData name="Jessica Thom" userId="b3287fe0-93e7-4d42-88d5-55680268490e" providerId="ADAL" clId="{15711151-C94D-4781-A58E-6D659F93B1ED}" dt="2021-11-07T17:31:28.912" v="1619" actId="478"/>
          <ac:picMkLst>
            <pc:docMk/>
            <pc:sldMk cId="1490637291" sldId="337"/>
            <ac:picMk id="8" creationId="{3F619728-F4CD-49E9-8D30-C5ADA3D3783B}"/>
          </ac:picMkLst>
        </pc:picChg>
        <pc:picChg chg="mod">
          <ac:chgData name="Jessica Thom" userId="b3287fe0-93e7-4d42-88d5-55680268490e" providerId="ADAL" clId="{15711151-C94D-4781-A58E-6D659F93B1ED}" dt="2021-11-07T17:31:33.232" v="1620" actId="1076"/>
          <ac:picMkLst>
            <pc:docMk/>
            <pc:sldMk cId="1490637291" sldId="337"/>
            <ac:picMk id="8194" creationId="{B478326B-682F-4DEA-9F84-DF9B0363D384}"/>
          </ac:picMkLst>
        </pc:picChg>
      </pc:sldChg>
    </pc:docChg>
  </pc:docChgLst>
  <pc:docChgLst>
    <pc:chgData name="Lori Stankiewicz" userId="S::lori.stankiewicz@schooleymitchell.com::76b74abe-8802-40de-90f1-46e3f9e407d7" providerId="AD" clId="Web-{18775E95-2E0F-F978-5D9A-1B1C65BF4F79}"/>
    <pc:docChg chg="modSld">
      <pc:chgData name="Lori Stankiewicz" userId="S::lori.stankiewicz@schooleymitchell.com::76b74abe-8802-40de-90f1-46e3f9e407d7" providerId="AD" clId="Web-{18775E95-2E0F-F978-5D9A-1B1C65BF4F79}" dt="2021-11-09T15:54:12.869" v="97"/>
      <pc:docMkLst>
        <pc:docMk/>
      </pc:docMkLst>
      <pc:sldChg chg="modNotes">
        <pc:chgData name="Lori Stankiewicz" userId="S::lori.stankiewicz@schooleymitchell.com::76b74abe-8802-40de-90f1-46e3f9e407d7" providerId="AD" clId="Web-{18775E95-2E0F-F978-5D9A-1B1C65BF4F79}" dt="2021-11-09T15:54:12.869" v="97"/>
        <pc:sldMkLst>
          <pc:docMk/>
          <pc:sldMk cId="4042702176" sldId="275"/>
        </pc:sldMkLst>
      </pc:sldChg>
      <pc:sldChg chg="modNotes">
        <pc:chgData name="Lori Stankiewicz" userId="S::lori.stankiewicz@schooleymitchell.com::76b74abe-8802-40de-90f1-46e3f9e407d7" providerId="AD" clId="Web-{18775E95-2E0F-F978-5D9A-1B1C65BF4F79}" dt="2021-11-09T15:53:42.821" v="96"/>
        <pc:sldMkLst>
          <pc:docMk/>
          <pc:sldMk cId="1761159726" sldId="304"/>
        </pc:sldMkLst>
      </pc:sldChg>
      <pc:sldChg chg="modNotes">
        <pc:chgData name="Lori Stankiewicz" userId="S::lori.stankiewicz@schooleymitchell.com::76b74abe-8802-40de-90f1-46e3f9e407d7" providerId="AD" clId="Web-{18775E95-2E0F-F978-5D9A-1B1C65BF4F79}" dt="2021-11-09T15:52:59.490" v="95"/>
        <pc:sldMkLst>
          <pc:docMk/>
          <pc:sldMk cId="1231479271" sldId="311"/>
        </pc:sldMkLst>
      </pc:sldChg>
      <pc:sldChg chg="modSp">
        <pc:chgData name="Lori Stankiewicz" userId="S::lori.stankiewicz@schooleymitchell.com::76b74abe-8802-40de-90f1-46e3f9e407d7" providerId="AD" clId="Web-{18775E95-2E0F-F978-5D9A-1B1C65BF4F79}" dt="2021-11-09T15:43:47.039" v="18"/>
        <pc:sldMkLst>
          <pc:docMk/>
          <pc:sldMk cId="2524988186" sldId="329"/>
        </pc:sldMkLst>
        <pc:picChg chg="mod">
          <ac:chgData name="Lori Stankiewicz" userId="S::lori.stankiewicz@schooleymitchell.com::76b74abe-8802-40de-90f1-46e3f9e407d7" providerId="AD" clId="Web-{18775E95-2E0F-F978-5D9A-1B1C65BF4F79}" dt="2021-11-09T15:43:47.039" v="18"/>
          <ac:picMkLst>
            <pc:docMk/>
            <pc:sldMk cId="2524988186" sldId="329"/>
            <ac:picMk id="6" creationId="{C3173B27-262E-4712-B5E3-C90507C8A8E3}"/>
          </ac:picMkLst>
        </pc:picChg>
      </pc:sldChg>
      <pc:sldChg chg="addSp modSp">
        <pc:chgData name="Lori Stankiewicz" userId="S::lori.stankiewicz@schooleymitchell.com::76b74abe-8802-40de-90f1-46e3f9e407d7" providerId="AD" clId="Web-{18775E95-2E0F-F978-5D9A-1B1C65BF4F79}" dt="2021-11-09T15:42:38.457" v="5" actId="1076"/>
        <pc:sldMkLst>
          <pc:docMk/>
          <pc:sldMk cId="1490637291" sldId="337"/>
        </pc:sldMkLst>
        <pc:picChg chg="add mod">
          <ac:chgData name="Lori Stankiewicz" userId="S::lori.stankiewicz@schooleymitchell.com::76b74abe-8802-40de-90f1-46e3f9e407d7" providerId="AD" clId="Web-{18775E95-2E0F-F978-5D9A-1B1C65BF4F79}" dt="2021-11-09T15:42:08.706" v="2" actId="1076"/>
          <ac:picMkLst>
            <pc:docMk/>
            <pc:sldMk cId="1490637291" sldId="337"/>
            <ac:picMk id="2" creationId="{C4AF53EC-AA99-480D-A720-F5709980CC5A}"/>
          </ac:picMkLst>
        </pc:picChg>
        <pc:picChg chg="add mod">
          <ac:chgData name="Lori Stankiewicz" userId="S::lori.stankiewicz@schooleymitchell.com::76b74abe-8802-40de-90f1-46e3f9e407d7" providerId="AD" clId="Web-{18775E95-2E0F-F978-5D9A-1B1C65BF4F79}" dt="2021-11-09T15:42:38.457" v="5" actId="1076"/>
          <ac:picMkLst>
            <pc:docMk/>
            <pc:sldMk cId="1490637291" sldId="337"/>
            <ac:picMk id="4" creationId="{C276B74C-87BC-40A4-8DA9-74D2B79F4916}"/>
          </ac:picMkLst>
        </pc:picChg>
      </pc:sldChg>
      <pc:sldChg chg="addSp modSp addAnim">
        <pc:chgData name="Lori Stankiewicz" userId="S::lori.stankiewicz@schooleymitchell.com::76b74abe-8802-40de-90f1-46e3f9e407d7" providerId="AD" clId="Web-{18775E95-2E0F-F978-5D9A-1B1C65BF4F79}" dt="2021-11-09T15:43:11.318" v="12" actId="14100"/>
        <pc:sldMkLst>
          <pc:docMk/>
          <pc:sldMk cId="1553461856" sldId="338"/>
        </pc:sldMkLst>
        <pc:spChg chg="add mod">
          <ac:chgData name="Lori Stankiewicz" userId="S::lori.stankiewicz@schooleymitchell.com::76b74abe-8802-40de-90f1-46e3f9e407d7" providerId="AD" clId="Web-{18775E95-2E0F-F978-5D9A-1B1C65BF4F79}" dt="2021-11-09T15:43:11.318" v="12" actId="14100"/>
          <ac:spMkLst>
            <pc:docMk/>
            <pc:sldMk cId="1553461856" sldId="338"/>
            <ac:spMk id="2" creationId="{E007E318-91DC-4621-B0D3-AA63AF0CD8E6}"/>
          </ac:spMkLst>
        </pc:spChg>
      </pc:sldChg>
      <pc:sldChg chg="addSp modSp">
        <pc:chgData name="Lori Stankiewicz" userId="S::lori.stankiewicz@schooleymitchell.com::76b74abe-8802-40de-90f1-46e3f9e407d7" providerId="AD" clId="Web-{18775E95-2E0F-F978-5D9A-1B1C65BF4F79}" dt="2021-11-09T15:44:34.589" v="23" actId="1076"/>
        <pc:sldMkLst>
          <pc:docMk/>
          <pc:sldMk cId="115919006" sldId="341"/>
        </pc:sldMkLst>
        <pc:picChg chg="add mod">
          <ac:chgData name="Lori Stankiewicz" userId="S::lori.stankiewicz@schooleymitchell.com::76b74abe-8802-40de-90f1-46e3f9e407d7" providerId="AD" clId="Web-{18775E95-2E0F-F978-5D9A-1B1C65BF4F79}" dt="2021-11-09T15:44:34.589" v="23" actId="1076"/>
          <ac:picMkLst>
            <pc:docMk/>
            <pc:sldMk cId="115919006" sldId="341"/>
            <ac:picMk id="2" creationId="{D28BCC31-6C47-45D3-9FBE-9D60284157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02B93BB-4258-4556-8D80-DF27C3207D53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2E352C2-B9B4-4D1D-904C-D9794CBD4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37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17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3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53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47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58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5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97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71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3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8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65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89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10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87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92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89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97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25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618" lvl="1" fontAlgn="base"/>
            <a:endParaRPr lang="en-US" sz="140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31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64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7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77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9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15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1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5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0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70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352C2-B9B4-4D1D-904C-D9794CBD46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7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CC8F-3B31-46B0-B55A-11A26AE58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5A2EF-C829-4B16-8D26-9212D901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5DD39-1CF7-4C9A-9542-009AC572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4FC36-1C32-4FB2-9514-30408EDB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77D22-CF00-4241-BD8F-EE7B1988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516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7D7E6-A11C-4BD9-A62D-C9478E6D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79941-C479-4E1B-AEE1-CFDA80FB3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CEEE-2C51-4C51-A0FC-998CA4A5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C36A8-BA6D-496E-9984-2233D59C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3B93-2AC3-4EB8-8A4F-CF29202D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455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41F99-E2BA-4721-B8E0-03AD3DA50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31F85-6DFD-44B6-AE35-2F039DF74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4875F-42A3-4503-97BF-677AB56F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F35DC-1232-44CC-AA99-7E2080BC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2CF06-3142-40A7-8DDD-8AD55083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942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5118-43FB-4B39-9605-31225F0A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F0420-FFB1-4737-ACBB-1CDD339FB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F56B1-80E0-4C0F-9013-195B2E90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17999-3220-4373-94DE-D5BD36CA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E621A-0727-4627-BAD9-A0B51222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423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88A9-0529-482C-8BD2-5C91D7437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83569-C60A-49FE-99AB-9EC5E99F4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D7E3B-A555-4F4B-BD91-FA5EA3F54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4F445-92FC-4611-AEB1-50F0751A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B4E36-939C-4EF6-AA4F-ECA956DE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79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46BE-46B6-46A6-BBDF-CFE4AE5A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2A8E-1932-42B0-83CF-282813912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FF240-1E33-4B5C-810D-D8424EEAE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F708-403B-4417-BD80-2B874E40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4F87A-7EFF-4B4D-805A-840CF03E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8DAAE-83FC-4A21-8541-DCA74A2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9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735D-4BB6-41FA-AF5A-88606DB8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A6754-2E7D-44B2-8D82-203374BD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BC6F7-33D8-4997-98A3-EEAF64D2F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D5973-3282-4563-B5C5-B9E35A436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34613-A397-4432-8678-B23D3A622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AB204B-864A-4359-9569-2D449D9F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CFAEB-2C6D-4FE7-903C-5FA22FEC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10E47-4634-4032-BD86-4BFD2725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330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C9813-A820-4020-8EF5-0DE7A56A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FE2F0-1960-4A43-BB64-A0B8DBA3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FB129-FB29-4D40-B0E5-A76CC4E89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7C520-449C-435E-ACD0-B2E5264F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776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FF5A92-21F3-4B53-AB18-22A1AD7C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21BE7C-A692-428F-BD2D-7AC00282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EB85D-2D7B-47D0-9124-6101B40C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68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95B2-D916-4E6C-846D-A813A1B3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7855D-7691-4F0B-9741-486E092F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023BA-23A4-44AC-84F9-B03FBC1E8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6242E-3A0F-484F-83FF-7D27ABEE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5C97F-97C9-4948-AA91-4FB0B656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E24A-781E-43E3-B984-90CDF08E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8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4124-DA00-4AD6-9C0F-61E37D30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EE7E69-FA65-4748-B0C5-2DD4F3BCF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7F3DF-C603-4F30-9916-7661807BC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72B2E-341F-43A2-AA6F-9F2D4415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1C926-9911-41C0-95B9-64D7E506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28CA8-C383-48D0-9AF5-D4A84093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06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853CD7-55B8-46E6-9279-C7BA6950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F8EBD-2667-4DE6-A3E6-4EA3359CF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6FDE5-5188-444E-AD38-F9B293900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8B1E6-0706-445C-A3F5-EEEA3E50B7AF}" type="datetimeFigureOut">
              <a:rPr lang="en-CA" smtClean="0"/>
              <a:t>2021-12-02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57206-25B4-4CA0-B9AE-07F080717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C58B3-D5FA-498C-AC9C-7FA786089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8AE4C-4CE8-4961-8EE1-44EAFD61B2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118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FABBD8-1AAA-492E-BA58-421372682056}"/>
              </a:ext>
            </a:extLst>
          </p:cNvPr>
          <p:cNvSpPr/>
          <p:nvPr/>
        </p:nvSpPr>
        <p:spPr>
          <a:xfrm>
            <a:off x="3654971" y="1185245"/>
            <a:ext cx="4882057" cy="4827432"/>
          </a:xfrm>
          <a:prstGeom prst="rect">
            <a:avLst/>
          </a:prstGeom>
          <a:noFill/>
          <a:ln>
            <a:solidFill>
              <a:srgbClr val="0942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0BA75-B730-4ED5-923D-30097FA27C1B}"/>
              </a:ext>
            </a:extLst>
          </p:cNvPr>
          <p:cNvSpPr/>
          <p:nvPr/>
        </p:nvSpPr>
        <p:spPr>
          <a:xfrm>
            <a:off x="3779223" y="1375271"/>
            <a:ext cx="4882057" cy="4827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BAD13-BC3D-42ED-A777-C4EC61BA6142}"/>
              </a:ext>
            </a:extLst>
          </p:cNvPr>
          <p:cNvSpPr txBox="1"/>
          <p:nvPr/>
        </p:nvSpPr>
        <p:spPr>
          <a:xfrm>
            <a:off x="4582222" y="402634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426A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Let’s Talk about Asks</a:t>
            </a:r>
            <a:endParaRPr lang="en-CA" dirty="0">
              <a:solidFill>
                <a:srgbClr val="09426A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C7AFA-1C78-4CD3-AF5B-D54A98E2754C}"/>
              </a:ext>
            </a:extLst>
          </p:cNvPr>
          <p:cNvSpPr txBox="1"/>
          <p:nvPr/>
        </p:nvSpPr>
        <p:spPr>
          <a:xfrm>
            <a:off x="4582222" y="4688062"/>
            <a:ext cx="3276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9426A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Jessica Thom</a:t>
            </a:r>
          </a:p>
          <a:p>
            <a:pPr algn="ctr"/>
            <a:r>
              <a:rPr lang="en-US" sz="1400" dirty="0">
                <a:solidFill>
                  <a:srgbClr val="09426A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Director of Training &amp; Education</a:t>
            </a:r>
          </a:p>
          <a:p>
            <a:pPr algn="ctr"/>
            <a:endParaRPr lang="en-US" sz="1400" dirty="0">
              <a:solidFill>
                <a:srgbClr val="09426A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09426A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Lori Stankiewicz</a:t>
            </a:r>
          </a:p>
          <a:p>
            <a:pPr algn="ctr"/>
            <a:r>
              <a:rPr lang="en-US" sz="1400" dirty="0">
                <a:solidFill>
                  <a:srgbClr val="09426A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Franchise Success Advisor</a:t>
            </a:r>
          </a:p>
        </p:txBody>
      </p:sp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EAD2CB4-B1FA-42F5-956D-9604D353E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98" y="2691329"/>
            <a:ext cx="3288848" cy="1097653"/>
          </a:xfrm>
          <a:prstGeom prst="rect">
            <a:avLst/>
          </a:prstGeom>
        </p:spPr>
      </p:pic>
      <p:pic>
        <p:nvPicPr>
          <p:cNvPr id="9" name="Picture 8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43CE5822-59C9-4C34-A2B4-A8963876B7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4" r="11767" b="2879"/>
          <a:stretch/>
        </p:blipFill>
        <p:spPr>
          <a:xfrm>
            <a:off x="3172251" y="293857"/>
            <a:ext cx="6096000" cy="62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3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10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2266714" y="349287"/>
            <a:ext cx="7942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Networking Asks- Research</a:t>
            </a:r>
          </a:p>
          <a:p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BAEEE-96ED-4A80-999B-2178DAEF40C3}"/>
              </a:ext>
            </a:extLst>
          </p:cNvPr>
          <p:cNvSpPr txBox="1"/>
          <p:nvPr/>
        </p:nvSpPr>
        <p:spPr>
          <a:xfrm>
            <a:off x="1750522" y="1666607"/>
            <a:ext cx="84176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Google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Google Maps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Company Website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LinkedIn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Facebook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Twitter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AFF15B9-7368-45E4-B094-026BB41BE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30" y="1334616"/>
            <a:ext cx="5237238" cy="418876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593128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5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11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B2C6BC-1613-4EEB-BD44-B80DBAE3C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2" y="127260"/>
            <a:ext cx="7996199" cy="610919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312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12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585878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7D7DA9-D387-4365-A61E-5CDA39330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6034" cy="6851066"/>
          </a:xfrm>
          <a:prstGeom prst="rect">
            <a:avLst/>
          </a:prstGeom>
        </p:spPr>
      </p:pic>
      <p:pic>
        <p:nvPicPr>
          <p:cNvPr id="2" name="Graphic 3" descr="Badge 1 with solid fill">
            <a:extLst>
              <a:ext uri="{FF2B5EF4-FFF2-40B4-BE49-F238E27FC236}">
                <a16:creationId xmlns:a16="http://schemas.microsoft.com/office/drawing/2014/main" id="{C4AF53EC-AA99-480D-A720-F5709980C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8240" y="2402840"/>
            <a:ext cx="914400" cy="914400"/>
          </a:xfrm>
          <a:prstGeom prst="rect">
            <a:avLst/>
          </a:prstGeom>
        </p:spPr>
      </p:pic>
      <p:pic>
        <p:nvPicPr>
          <p:cNvPr id="4" name="Graphic 4" descr="Badge with solid fill">
            <a:extLst>
              <a:ext uri="{FF2B5EF4-FFF2-40B4-BE49-F238E27FC236}">
                <a16:creationId xmlns:a16="http://schemas.microsoft.com/office/drawing/2014/main" id="{C276B74C-87BC-40A4-8DA9-74D2B79F49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1520" y="51663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3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13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7FA24-B793-44FD-A878-B8136A480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9147"/>
            <a:ext cx="12192000" cy="5299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07E318-91DC-4621-B0D3-AA63AF0CD8E6}"/>
              </a:ext>
            </a:extLst>
          </p:cNvPr>
          <p:cNvSpPr/>
          <p:nvPr/>
        </p:nvSpPr>
        <p:spPr>
          <a:xfrm>
            <a:off x="4855836" y="1696334"/>
            <a:ext cx="1482331" cy="2784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14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BC539-D90F-4A36-AA6B-45181431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092" y="0"/>
            <a:ext cx="1018688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63AC69-1D19-4384-8D57-A631C9B805E5}"/>
              </a:ext>
            </a:extLst>
          </p:cNvPr>
          <p:cNvSpPr/>
          <p:nvPr/>
        </p:nvSpPr>
        <p:spPr>
          <a:xfrm>
            <a:off x="4469756" y="731134"/>
            <a:ext cx="1086091" cy="12944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794D8-7B69-494E-BC70-8FE9E06AF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0" y="0"/>
            <a:ext cx="1159598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113258-BAF4-4828-A9D8-9BD175052D0C}"/>
              </a:ext>
            </a:extLst>
          </p:cNvPr>
          <p:cNvSpPr/>
          <p:nvPr/>
        </p:nvSpPr>
        <p:spPr>
          <a:xfrm>
            <a:off x="1365813" y="1228845"/>
            <a:ext cx="5243331" cy="8218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Badge 3 with solid fill">
            <a:extLst>
              <a:ext uri="{FF2B5EF4-FFF2-40B4-BE49-F238E27FC236}">
                <a16:creationId xmlns:a16="http://schemas.microsoft.com/office/drawing/2014/main" id="{C3173B27-262E-4712-B5E3-C90507C8A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712" y="11362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16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EF691-6B08-4A66-A000-292022BE0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75" y="533400"/>
            <a:ext cx="100774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65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17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33358D-0C39-4F1E-8586-E2EA2DF91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962025"/>
            <a:ext cx="10801350" cy="493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43E3AB-BE3B-4248-A526-F302CFAAEB42}"/>
              </a:ext>
            </a:extLst>
          </p:cNvPr>
          <p:cNvSpPr/>
          <p:nvPr/>
        </p:nvSpPr>
        <p:spPr>
          <a:xfrm>
            <a:off x="6923589" y="5361007"/>
            <a:ext cx="3806142" cy="8218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2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18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42290-63E1-420C-BD56-CFCD21946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2" y="1038225"/>
            <a:ext cx="9858375" cy="4781550"/>
          </a:xfrm>
          <a:prstGeom prst="rect">
            <a:avLst/>
          </a:prstGeom>
        </p:spPr>
      </p:pic>
      <p:pic>
        <p:nvPicPr>
          <p:cNvPr id="2" name="Graphic 2" descr="Badge 4 with solid fill">
            <a:extLst>
              <a:ext uri="{FF2B5EF4-FFF2-40B4-BE49-F238E27FC236}">
                <a16:creationId xmlns:a16="http://schemas.microsoft.com/office/drawing/2014/main" id="{D28BCC31-6C47-45D3-9FBE-9D6028415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0080" y="13360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9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B891A-BF00-4E60-914A-C4632DDF1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1" y="0"/>
            <a:ext cx="10651958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4C601DC-17DF-4252-931D-945909BF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15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F4CC37-7A93-4FBF-8B3E-111089BF0A59}"/>
              </a:ext>
            </a:extLst>
          </p:cNvPr>
          <p:cNvSpPr/>
          <p:nvPr/>
        </p:nvSpPr>
        <p:spPr>
          <a:xfrm>
            <a:off x="829056" y="3476535"/>
            <a:ext cx="4700770" cy="4023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A6DE2-DB72-44BF-9204-69586D5F3021}"/>
              </a:ext>
            </a:extLst>
          </p:cNvPr>
          <p:cNvSpPr txBox="1"/>
          <p:nvPr/>
        </p:nvSpPr>
        <p:spPr>
          <a:xfrm>
            <a:off x="2600556" y="241367"/>
            <a:ext cx="6888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How to ask for Referrals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11E68-0098-43CD-BE1D-C0EC7D5479EB}"/>
              </a:ext>
            </a:extLst>
          </p:cNvPr>
          <p:cNvSpPr txBox="1"/>
          <p:nvPr/>
        </p:nvSpPr>
        <p:spPr>
          <a:xfrm>
            <a:off x="914400" y="1244985"/>
            <a:ext cx="6193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Use referral templates</a:t>
            </a:r>
          </a:p>
          <a:p>
            <a:pPr marL="342900" indent="-342900">
              <a:buAutoNum type="arabicPeriod"/>
            </a:pPr>
            <a:r>
              <a:rPr lang="en-US" sz="2400" dirty="0"/>
              <a:t>Don’t expect immediate results</a:t>
            </a:r>
          </a:p>
          <a:p>
            <a:pPr marL="342900" indent="-342900">
              <a:buAutoNum type="arabicPeriod"/>
            </a:pPr>
            <a:r>
              <a:rPr lang="en-US" sz="2400" dirty="0"/>
              <a:t>Build value first, then ask</a:t>
            </a:r>
          </a:p>
          <a:p>
            <a:pPr marL="342900" indent="-342900">
              <a:buAutoNum type="arabicPeriod"/>
            </a:pPr>
            <a:r>
              <a:rPr lang="en-US" sz="2400" dirty="0"/>
              <a:t>Ask, “who do you like?”</a:t>
            </a:r>
          </a:p>
          <a:p>
            <a:pPr marL="342900" indent="-342900">
              <a:buAutoNum type="arabicPeriod"/>
            </a:pPr>
            <a:r>
              <a:rPr lang="en-US" sz="2400" dirty="0"/>
              <a:t>Don’t treat referrals like cold calls</a:t>
            </a:r>
          </a:p>
          <a:p>
            <a:pPr marL="342900" indent="-342900">
              <a:buAutoNum type="arabicPeriod"/>
            </a:pPr>
            <a:r>
              <a:rPr lang="en-US" sz="2400" dirty="0"/>
              <a:t>Offer incentives for referrals</a:t>
            </a:r>
          </a:p>
          <a:p>
            <a:pPr marL="342900" indent="-342900">
              <a:buAutoNum type="arabicPeriod"/>
            </a:pPr>
            <a:r>
              <a:rPr lang="en-US" sz="2400" dirty="0"/>
              <a:t>Get specific with your ask</a:t>
            </a:r>
          </a:p>
          <a:p>
            <a:pPr marL="342900" indent="-342900">
              <a:buAutoNum type="arabicPeriod"/>
            </a:pPr>
            <a:r>
              <a:rPr lang="en-US" sz="2400" dirty="0"/>
              <a:t>Develop a referral mindset</a:t>
            </a:r>
          </a:p>
          <a:p>
            <a:pPr marL="342900" indent="-342900">
              <a:buAutoNum type="arabicPeriod"/>
            </a:pPr>
            <a:r>
              <a:rPr lang="en-US" sz="2400" dirty="0"/>
              <a:t>Stay connected with customers</a:t>
            </a:r>
          </a:p>
          <a:p>
            <a:pPr marL="342900" indent="-342900">
              <a:buAutoNum type="arabicPeriod"/>
            </a:pPr>
            <a:r>
              <a:rPr lang="en-US" sz="2400" dirty="0"/>
              <a:t>Focus on your strongest relationship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B3E8FF4-8004-478F-85AC-ADF286C7A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0" y="2020089"/>
            <a:ext cx="5367278" cy="28178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43B019-54F1-4240-A716-3AC9E233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559640"/>
            <a:ext cx="6120834" cy="629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D0883-333E-40DC-B524-509137DDA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61" y="0"/>
            <a:ext cx="11562477" cy="6858000"/>
          </a:xfrm>
          <a:prstGeom prst="rect">
            <a:avLst/>
          </a:prstGeom>
        </p:spPr>
      </p:pic>
      <p:pic>
        <p:nvPicPr>
          <p:cNvPr id="5" name="Graphic 4" descr="Badge 5 with solid fill">
            <a:extLst>
              <a:ext uri="{FF2B5EF4-FFF2-40B4-BE49-F238E27FC236}">
                <a16:creationId xmlns:a16="http://schemas.microsoft.com/office/drawing/2014/main" id="{F4855998-6865-4E3F-9E78-8E62EF1AF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9904" y="38630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69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21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78326B-682F-4DEA-9F84-DF9B036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FE168-AA03-4583-B1C8-A7B6A544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537" y="476250"/>
            <a:ext cx="8162925" cy="5905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141C4-F8D6-44AD-B3E0-F2186ACFDD99}"/>
              </a:ext>
            </a:extLst>
          </p:cNvPr>
          <p:cNvSpPr/>
          <p:nvPr/>
        </p:nvSpPr>
        <p:spPr>
          <a:xfrm>
            <a:off x="2289856" y="1124673"/>
            <a:ext cx="5569353" cy="1537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9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C1454-DD03-4166-9DD4-BFBC23F34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21" y="0"/>
            <a:ext cx="964095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2DCB47-8812-48E0-B0C3-D44C46890BA8}"/>
              </a:ext>
            </a:extLst>
          </p:cNvPr>
          <p:cNvSpPr/>
          <p:nvPr/>
        </p:nvSpPr>
        <p:spPr>
          <a:xfrm>
            <a:off x="1414418" y="4770697"/>
            <a:ext cx="5611416" cy="16069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Badge 6 with solid fill">
            <a:extLst>
              <a:ext uri="{FF2B5EF4-FFF2-40B4-BE49-F238E27FC236}">
                <a16:creationId xmlns:a16="http://schemas.microsoft.com/office/drawing/2014/main" id="{954B7A21-EFBD-49BF-AF4F-F4C5E50D4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673" y="5116973"/>
            <a:ext cx="914400" cy="91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B598977-DE8B-4F0F-AA5D-9524426BC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73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23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4176243" y="365394"/>
            <a:ext cx="3839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Activity Time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D5C70485-8369-4CD5-92DC-A2C3044AA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6" y="1305197"/>
            <a:ext cx="5946648" cy="424760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7327E78-FE12-4221-979C-41DEF8B6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56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24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4772561" y="349287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Specific?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D18C3ED-69D2-4FBF-8497-E39ABAADC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21" y="1317761"/>
            <a:ext cx="3742494" cy="3742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C5B367-3D1F-429B-875B-A38E0B4ECB56}"/>
              </a:ext>
            </a:extLst>
          </p:cNvPr>
          <p:cNvSpPr txBox="1"/>
          <p:nvPr/>
        </p:nvSpPr>
        <p:spPr>
          <a:xfrm>
            <a:off x="8942933" y="1773980"/>
            <a:ext cx="2657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Criteria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Location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Industry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Company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Name of Person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A7D569-CA6A-4ED1-ABAA-C0C0707D7C31}"/>
              </a:ext>
            </a:extLst>
          </p:cNvPr>
          <p:cNvSpPr txBox="1"/>
          <p:nvPr/>
        </p:nvSpPr>
        <p:spPr>
          <a:xfrm>
            <a:off x="5895945" y="5003890"/>
            <a:ext cx="4316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Specific Ask</a:t>
            </a: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96EE7334-2705-4FEB-A7A5-46CB455A4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45" y="1665514"/>
            <a:ext cx="3046988" cy="3046988"/>
          </a:xfrm>
          <a:prstGeom prst="rect">
            <a:avLst/>
          </a:prstGeom>
        </p:spPr>
      </p:pic>
      <p:pic>
        <p:nvPicPr>
          <p:cNvPr id="15" name="EPP- Panda Pay">
            <a:hlinkClick r:id="" action="ppaction://media"/>
            <a:extLst>
              <a:ext uri="{FF2B5EF4-FFF2-40B4-BE49-F238E27FC236}">
                <a16:creationId xmlns:a16="http://schemas.microsoft.com/office/drawing/2014/main" id="{2A1150D7-0692-491A-B684-DF06C3858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2482" y="3297474"/>
            <a:ext cx="487363" cy="487363"/>
          </a:xfrm>
          <a:prstGeom prst="rect">
            <a:avLst/>
          </a:prstGeom>
        </p:spPr>
      </p:pic>
      <p:pic>
        <p:nvPicPr>
          <p:cNvPr id="16" name="SM LORRAINE">
            <a:hlinkClick r:id="" action="ppaction://media"/>
            <a:extLst>
              <a:ext uri="{FF2B5EF4-FFF2-40B4-BE49-F238E27FC236}">
                <a16:creationId xmlns:a16="http://schemas.microsoft.com/office/drawing/2014/main" id="{0708FE97-48D6-4ECE-A1A0-22068C90FB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8879" y="3297474"/>
            <a:ext cx="487363" cy="43158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7BA11AB-8B15-4453-B216-95286920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6487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63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2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25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3099025" y="349287"/>
            <a:ext cx="599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Clients- Specific Asks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0046F-AB2B-4759-A66B-7B4AD0D2560D}"/>
              </a:ext>
            </a:extLst>
          </p:cNvPr>
          <p:cNvSpPr txBox="1"/>
          <p:nvPr/>
        </p:nvSpPr>
        <p:spPr>
          <a:xfrm>
            <a:off x="1397247" y="1272617"/>
            <a:ext cx="7845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When to go back to the client?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Analysis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Value Report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Testimonial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Implementation Verification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Post Audit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2E673-8123-4250-BFA5-F088CF2AE794}"/>
              </a:ext>
            </a:extLst>
          </p:cNvPr>
          <p:cNvSpPr txBox="1"/>
          <p:nvPr/>
        </p:nvSpPr>
        <p:spPr>
          <a:xfrm>
            <a:off x="6872027" y="3827162"/>
            <a:ext cx="42348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Who to ask for?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Suppliers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Customers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Testimonial</a:t>
            </a:r>
          </a:p>
        </p:txBody>
      </p:sp>
      <p:pic>
        <p:nvPicPr>
          <p:cNvPr id="5" name="Picture 4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F37B1131-ED74-4AEC-A189-4A96EBD9C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18" y="1513669"/>
            <a:ext cx="3509687" cy="197712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027A51A4-CDAC-4B0E-BAC0-240227738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31" y="4319605"/>
            <a:ext cx="3155251" cy="197256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D401CB-EF5E-4407-A98F-626DF6EC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56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26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1685722" y="349287"/>
            <a:ext cx="8820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Referral Partners- Specific Asks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86629-3564-4858-BD05-9B98C154AB54}"/>
              </a:ext>
            </a:extLst>
          </p:cNvPr>
          <p:cNvSpPr txBox="1"/>
          <p:nvPr/>
        </p:nvSpPr>
        <p:spPr>
          <a:xfrm>
            <a:off x="1326511" y="1272617"/>
            <a:ext cx="95389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Be Strategic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Come with </a:t>
            </a:r>
            <a:r>
              <a:rPr lang="en-US" sz="3200" u="sng" dirty="0"/>
              <a:t>ASKS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Tell them how you’d like the introduction to happen</a:t>
            </a:r>
          </a:p>
          <a:p>
            <a:pPr marL="1828800" lvl="3" indent="-457200">
              <a:buFontTx/>
              <a:buChar char="-"/>
            </a:pPr>
            <a:r>
              <a:rPr lang="en-US" sz="3200" dirty="0"/>
              <a:t>Email</a:t>
            </a:r>
          </a:p>
          <a:p>
            <a:pPr marL="1828800" lvl="3" indent="-457200">
              <a:buFontTx/>
              <a:buChar char="-"/>
            </a:pPr>
            <a:r>
              <a:rPr lang="en-US" sz="3200" dirty="0"/>
              <a:t>In person</a:t>
            </a:r>
          </a:p>
          <a:p>
            <a:pPr marL="1828800" lvl="3" indent="-457200">
              <a:buFontTx/>
              <a:buChar char="-"/>
            </a:pPr>
            <a:r>
              <a:rPr lang="en-US" sz="3200" dirty="0"/>
              <a:t>Phone call/zoom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Create a strategy for reaching out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Set a follow up meeting(s)/ on-going meetings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0DF1A3-AE55-42D5-84D2-1C0285E1A63B}"/>
              </a:ext>
            </a:extLst>
          </p:cNvPr>
          <p:cNvSpPr txBox="1"/>
          <p:nvPr/>
        </p:nvSpPr>
        <p:spPr>
          <a:xfrm>
            <a:off x="529374" y="5656971"/>
            <a:ext cx="1155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Warehouse &gt; Libraries &gt; Sales &amp; Marketing &gt; Paid Referrals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BF2EF9F-9E74-4532-A621-DD0386A2E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30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1A02AF4-8728-4E8B-B0A5-D9EFFD48E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22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9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28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3942237" y="349287"/>
            <a:ext cx="4307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Key Takeaways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A934-BB97-4618-8193-E2D37D52E854}"/>
              </a:ext>
            </a:extLst>
          </p:cNvPr>
          <p:cNvSpPr txBox="1"/>
          <p:nvPr/>
        </p:nvSpPr>
        <p:spPr>
          <a:xfrm>
            <a:off x="8887967" y="1846266"/>
            <a:ext cx="2896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Lean on the key Components</a:t>
            </a:r>
          </a:p>
          <a:p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2ED98-0C57-4D89-AD09-4A68902B6131}"/>
              </a:ext>
            </a:extLst>
          </p:cNvPr>
          <p:cNvSpPr txBox="1"/>
          <p:nvPr/>
        </p:nvSpPr>
        <p:spPr>
          <a:xfrm>
            <a:off x="682349" y="1846266"/>
            <a:ext cx="2456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Do the 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F9954-8A85-44E3-9C80-A36E5A59BB04}"/>
              </a:ext>
            </a:extLst>
          </p:cNvPr>
          <p:cNvSpPr txBox="1"/>
          <p:nvPr/>
        </p:nvSpPr>
        <p:spPr>
          <a:xfrm>
            <a:off x="4130130" y="1846266"/>
            <a:ext cx="4119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Pick 2-3 Companies/Individuals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4D7DA51-0ACA-4F48-A8F9-44A04B42E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30" y="3405303"/>
            <a:ext cx="3542074" cy="1992417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BE5DF39-3669-40FD-BDBB-E5AA6B50C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4" y="2962513"/>
            <a:ext cx="2435207" cy="2435207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425E34ED-D94A-49B0-B8AB-54EDD7793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59" y="3141309"/>
            <a:ext cx="2743200" cy="27432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D1B15EB-6183-4860-A1EC-006CD41F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71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29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26C72-047B-4A75-BA3D-FD8225946FE2}"/>
              </a:ext>
            </a:extLst>
          </p:cNvPr>
          <p:cNvSpPr txBox="1"/>
          <p:nvPr/>
        </p:nvSpPr>
        <p:spPr>
          <a:xfrm>
            <a:off x="1653279" y="4233808"/>
            <a:ext cx="8648936" cy="1102179"/>
          </a:xfrm>
          <a:prstGeom prst="rect">
            <a:avLst/>
          </a:prstGeom>
          <a:solidFill>
            <a:srgbClr val="E4EAF2">
              <a:alpha val="50000"/>
            </a:srgbClr>
          </a:solidFill>
        </p:spPr>
        <p:txBody>
          <a:bodyPr wrap="square" lIns="288000" tIns="180000" rIns="288000" bIns="180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u="none" strike="noStrike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I want </a:t>
            </a:r>
            <a:r>
              <a:rPr lang="en-US" sz="4800" b="1" i="0" u="sng" strike="noStrike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YOU</a:t>
            </a:r>
            <a:r>
              <a:rPr lang="en-US" sz="4800" b="0" i="0" u="none" strike="noStrike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 to be </a:t>
            </a:r>
            <a:r>
              <a:rPr lang="en-US" sz="4800" b="1" i="0" u="sng" strike="noStrike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SPECIFIC</a:t>
            </a:r>
            <a:r>
              <a:rPr lang="en-US" sz="4800" b="0" i="0" u="none" strike="noStrike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!</a:t>
            </a:r>
            <a:endParaRPr kumimoji="0" lang="en-US" sz="4800" b="0" i="0" u="none" strike="noStrike" kern="1200" cap="all" spc="0" normalizeH="0" baseline="0" noProof="0" dirty="0">
              <a:ln w="3175" cmpd="sng">
                <a:noFill/>
              </a:ln>
              <a:solidFill>
                <a:schemeClr val="accent1"/>
              </a:solidFill>
              <a:effectLst/>
              <a:uLnTx/>
              <a:uFillTx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3" name="Picture 2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39EBB62D-16FF-432F-B809-17B7881B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92" y="593128"/>
            <a:ext cx="5462016" cy="3072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1CA31E-2931-43C2-8D30-D339889D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5" y="578376"/>
            <a:ext cx="6102605" cy="62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00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3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2632875" y="782657"/>
            <a:ext cx="6990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Are you being </a:t>
            </a:r>
            <a:r>
              <a:rPr lang="en-US" sz="5400" b="1" u="sng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SPECIFIC</a:t>
            </a:r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?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14E5009-264F-486F-AF71-18E22F107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15407"/>
            <a:ext cx="4572000" cy="33040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1DA9E07-E36C-4C33-9ABF-FABD3585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782657"/>
            <a:ext cx="5925953" cy="60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627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2AF0B7C3-E8DB-4899-81B3-B70C74FB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8" y="1570824"/>
            <a:ext cx="3641064" cy="3714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6802F5-BA97-49B5-933B-1C26E5A6162B}"/>
              </a:ext>
            </a:extLst>
          </p:cNvPr>
          <p:cNvSpPr/>
          <p:nvPr/>
        </p:nvSpPr>
        <p:spPr>
          <a:xfrm>
            <a:off x="3654971" y="1014562"/>
            <a:ext cx="4882057" cy="4827432"/>
          </a:xfrm>
          <a:prstGeom prst="rect">
            <a:avLst/>
          </a:prstGeom>
          <a:noFill/>
          <a:ln>
            <a:solidFill>
              <a:srgbClr val="0942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616CEE-9269-40E2-9274-4B51172BC597}"/>
              </a:ext>
            </a:extLst>
          </p:cNvPr>
          <p:cNvSpPr/>
          <p:nvPr/>
        </p:nvSpPr>
        <p:spPr>
          <a:xfrm>
            <a:off x="743415" y="1014562"/>
            <a:ext cx="4882057" cy="4827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60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2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1A02AF4-8728-4E8B-B0A5-D9EFFD48E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b="22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5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26C72-047B-4A75-BA3D-FD8225946FE2}"/>
              </a:ext>
            </a:extLst>
          </p:cNvPr>
          <p:cNvSpPr txBox="1"/>
          <p:nvPr/>
        </p:nvSpPr>
        <p:spPr>
          <a:xfrm>
            <a:off x="1771532" y="867377"/>
            <a:ext cx="8648936" cy="1840843"/>
          </a:xfrm>
          <a:prstGeom prst="rect">
            <a:avLst/>
          </a:prstGeom>
          <a:solidFill>
            <a:srgbClr val="E4EAF2">
              <a:alpha val="50000"/>
            </a:srgbClr>
          </a:solidFill>
        </p:spPr>
        <p:txBody>
          <a:bodyPr wrap="square" lIns="288000" tIns="180000" rIns="288000" bIns="180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u="none" strike="noStrike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“I want to meet anyone who needs my services.”</a:t>
            </a:r>
            <a:endParaRPr kumimoji="0" lang="en-US" sz="4800" b="0" i="0" u="none" strike="noStrike" kern="1200" cap="all" spc="0" normalizeH="0" baseline="0" noProof="0" dirty="0">
              <a:ln w="3175" cmpd="sng">
                <a:noFill/>
              </a:ln>
              <a:solidFill>
                <a:schemeClr val="accent1"/>
              </a:solidFill>
              <a:effectLst/>
              <a:uLnTx/>
              <a:uFillTx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6FE8BD-EC9A-4419-9776-3E173E228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36" y="2708220"/>
            <a:ext cx="5529356" cy="31102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D4371DB-8097-418D-9C86-9C95C6C4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" y="867377"/>
            <a:ext cx="5821415" cy="598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0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6</a:t>
            </a:fld>
            <a:endParaRPr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FBFB69B-57B9-461D-97A1-13ABCE55D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76" y="646176"/>
            <a:ext cx="5565648" cy="5565648"/>
          </a:xfrm>
          <a:prstGeom prst="rect">
            <a:avLst/>
          </a:prstGeom>
        </p:spPr>
      </p:pic>
      <p:pic>
        <p:nvPicPr>
          <p:cNvPr id="5" name="IT Guy (mp3cut.net)">
            <a:hlinkClick r:id="" action="ppaction://media"/>
            <a:extLst>
              <a:ext uri="{FF2B5EF4-FFF2-40B4-BE49-F238E27FC236}">
                <a16:creationId xmlns:a16="http://schemas.microsoft.com/office/drawing/2014/main" id="{E3E292E4-7396-477D-88D7-29B6B4A90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3527" y="349446"/>
            <a:ext cx="487363" cy="487363"/>
          </a:xfrm>
          <a:prstGeom prst="rect">
            <a:avLst/>
          </a:prstGeom>
        </p:spPr>
      </p:pic>
      <p:pic>
        <p:nvPicPr>
          <p:cNvPr id="8" name="Insurance">
            <a:hlinkClick r:id="" action="ppaction://media"/>
            <a:extLst>
              <a:ext uri="{FF2B5EF4-FFF2-40B4-BE49-F238E27FC236}">
                <a16:creationId xmlns:a16="http://schemas.microsoft.com/office/drawing/2014/main" id="{C3D1281B-92A9-43F2-B750-C3BF209D79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3350" y="5013325"/>
            <a:ext cx="487363" cy="487363"/>
          </a:xfrm>
          <a:prstGeom prst="rect">
            <a:avLst/>
          </a:prstGeom>
        </p:spPr>
      </p:pic>
      <p:pic>
        <p:nvPicPr>
          <p:cNvPr id="9" name="EPP- Panda Pay">
            <a:hlinkClick r:id="" action="ppaction://media"/>
            <a:extLst>
              <a:ext uri="{FF2B5EF4-FFF2-40B4-BE49-F238E27FC236}">
                <a16:creationId xmlns:a16="http://schemas.microsoft.com/office/drawing/2014/main" id="{FFF2D09C-B14F-42B0-B446-0B453DCCDB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1696" y="349287"/>
            <a:ext cx="487363" cy="487363"/>
          </a:xfrm>
          <a:prstGeom prst="rect">
            <a:avLst/>
          </a:prstGeom>
        </p:spPr>
      </p:pic>
      <p:pic>
        <p:nvPicPr>
          <p:cNvPr id="11" name="SM LORRAINE">
            <a:hlinkClick r:id="" action="ppaction://media"/>
            <a:extLst>
              <a:ext uri="{FF2B5EF4-FFF2-40B4-BE49-F238E27FC236}">
                <a16:creationId xmlns:a16="http://schemas.microsoft.com/office/drawing/2014/main" id="{8BC57188-AEF2-4327-AC30-0F851EA6FED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1695" y="5257006"/>
            <a:ext cx="487363" cy="48736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6174440-40E3-427B-A600-D2DD0CCE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593128"/>
            <a:ext cx="6088252" cy="62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7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2266714" y="349287"/>
            <a:ext cx="7658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Key Components of an Ask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BAEEE-96ED-4A80-999B-2178DAEF40C3}"/>
              </a:ext>
            </a:extLst>
          </p:cNvPr>
          <p:cNvSpPr txBox="1"/>
          <p:nvPr/>
        </p:nvSpPr>
        <p:spPr>
          <a:xfrm>
            <a:off x="6468826" y="1720840"/>
            <a:ext cx="2657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Criteria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Location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Industry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Company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Name of Person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E4847-A699-41AC-8235-8DADF6004B6C}"/>
              </a:ext>
            </a:extLst>
          </p:cNvPr>
          <p:cNvSpPr txBox="1"/>
          <p:nvPr/>
        </p:nvSpPr>
        <p:spPr>
          <a:xfrm>
            <a:off x="3421838" y="4950750"/>
            <a:ext cx="4316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Specific Ask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8C236FCC-0AB3-458E-A517-0FE5E1514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38" y="1612374"/>
            <a:ext cx="3046988" cy="304698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97FCF12-47DC-49A7-BCB5-66DF05032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" y="593128"/>
            <a:ext cx="6088252" cy="62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52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7D25A0E6-6838-4B36-8F9C-E85EBF77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88B9B62-CB77-47AD-BC62-A747D162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682" y="6499908"/>
            <a:ext cx="2743200" cy="230832"/>
          </a:xfrm>
          <a:noFill/>
        </p:spPr>
        <p:txBody>
          <a:bodyPr wrap="square" rtlCol="0">
            <a:spAutoFit/>
          </a:bodyPr>
          <a:lstStyle>
            <a:lvl1pPr algn="r">
              <a:defRPr lang="en-CA" sz="900" smtClean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CA" dirty="0"/>
              <a:t>Schooley Mitchell  </a:t>
            </a:r>
            <a:fld id="{6B86D978-546B-4FD5-A417-D8BD609AD51A}" type="slidenum">
              <a:rPr smtClean="0"/>
              <a:pPr/>
              <a:t>8</a:t>
            </a:fld>
            <a:endParaRPr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2CFDF-DBBB-42AA-A4BB-711A53DDAC81}"/>
              </a:ext>
            </a:extLst>
          </p:cNvPr>
          <p:cNvSpPr txBox="1"/>
          <p:nvPr/>
        </p:nvSpPr>
        <p:spPr>
          <a:xfrm>
            <a:off x="2266714" y="349287"/>
            <a:ext cx="717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2B4F69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Common Places for ASKS</a:t>
            </a:r>
            <a:endParaRPr lang="en-CA" sz="5400" dirty="0">
              <a:solidFill>
                <a:srgbClr val="2B4F69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E56EB11F-B1CA-49BD-9D86-73C0118FF9C5}"/>
              </a:ext>
            </a:extLst>
          </p:cNvPr>
          <p:cNvSpPr/>
          <p:nvPr/>
        </p:nvSpPr>
        <p:spPr>
          <a:xfrm rot="5400000">
            <a:off x="11599059" y="105447"/>
            <a:ext cx="487681" cy="487681"/>
          </a:xfrm>
          <a:prstGeom prst="halfFrame">
            <a:avLst>
              <a:gd name="adj1" fmla="val 16539"/>
              <a:gd name="adj2" fmla="val 14759"/>
            </a:avLst>
          </a:prstGeom>
          <a:solidFill>
            <a:srgbClr val="00964D"/>
          </a:solidFill>
          <a:ln>
            <a:solidFill>
              <a:srgbClr val="009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D325D-420F-4225-A2A7-ECA9D3A4FA23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BAEEE-96ED-4A80-999B-2178DAEF40C3}"/>
              </a:ext>
            </a:extLst>
          </p:cNvPr>
          <p:cNvSpPr txBox="1"/>
          <p:nvPr/>
        </p:nvSpPr>
        <p:spPr>
          <a:xfrm>
            <a:off x="1146456" y="1659499"/>
            <a:ext cx="8119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Networking Pitches</a:t>
            </a:r>
          </a:p>
          <a:p>
            <a:pPr marL="514350" indent="-514350">
              <a:buAutoNum type="arabicPeriod"/>
            </a:pPr>
            <a:r>
              <a:rPr lang="en-US" sz="3200" dirty="0"/>
              <a:t>121s</a:t>
            </a:r>
          </a:p>
          <a:p>
            <a:pPr marL="514350" indent="-514350">
              <a:buAutoNum type="arabicPeriod"/>
            </a:pPr>
            <a:r>
              <a:rPr lang="en-US" sz="3200" dirty="0"/>
              <a:t>Referral Partners</a:t>
            </a:r>
          </a:p>
          <a:p>
            <a:pPr marL="514350" indent="-514350">
              <a:buAutoNum type="arabicPeriod"/>
            </a:pPr>
            <a:r>
              <a:rPr lang="en-US" sz="3200" dirty="0"/>
              <a:t>Clients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endParaRPr lang="en-US" sz="3200" dirty="0"/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F8D86D85-E6B0-427A-A84F-5806B4E1D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4" y="1526586"/>
            <a:ext cx="5542026" cy="307890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4BE53BD-A9D3-4EF4-86CE-5810A63A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" y="591878"/>
            <a:ext cx="6089468" cy="625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59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4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5DD21-1702-4A0D-9B0C-2C3AE987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07" y="399758"/>
            <a:ext cx="8346166" cy="5571066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A picture containing text, monitor, sign&#10;&#10;Description automatically generated">
            <a:extLst>
              <a:ext uri="{FF2B5EF4-FFF2-40B4-BE49-F238E27FC236}">
                <a16:creationId xmlns:a16="http://schemas.microsoft.com/office/drawing/2014/main" id="{6477BBC4-5A0D-4608-9327-957BED3A9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" y="6198443"/>
            <a:ext cx="655542" cy="652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DA0C4A-75A1-4ABA-B7F1-5EEF9BB8A2A2}"/>
              </a:ext>
            </a:extLst>
          </p:cNvPr>
          <p:cNvSpPr txBox="1"/>
          <p:nvPr/>
        </p:nvSpPr>
        <p:spPr>
          <a:xfrm>
            <a:off x="673684" y="6370581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9426A">
                    <a:alpha val="50000"/>
                  </a:srgb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Ready…Set…GROW!</a:t>
            </a:r>
            <a:endParaRPr lang="en-CA" sz="1400" dirty="0">
              <a:solidFill>
                <a:srgbClr val="09426A">
                  <a:alpha val="50000"/>
                </a:srgb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9B78D39-F8E1-49C5-A9D3-56D615FF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" y="621792"/>
            <a:ext cx="6060363" cy="622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516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46A5203264940816A781B4EBC6F62" ma:contentTypeVersion="12" ma:contentTypeDescription="Create a new document." ma:contentTypeScope="" ma:versionID="e4a8237ddf4ea65927701be39a5afda5">
  <xsd:schema xmlns:xsd="http://www.w3.org/2001/XMLSchema" xmlns:xs="http://www.w3.org/2001/XMLSchema" xmlns:p="http://schemas.microsoft.com/office/2006/metadata/properties" xmlns:ns2="1c305419-79f3-4b7b-befa-b522633753bc" xmlns:ns3="5abbfa0e-3220-40d1-9e41-246694556962" targetNamespace="http://schemas.microsoft.com/office/2006/metadata/properties" ma:root="true" ma:fieldsID="3d96955548c142f11b2effa6e1941314" ns2:_="" ns3:_="">
    <xsd:import namespace="1c305419-79f3-4b7b-befa-b522633753bc"/>
    <xsd:import namespace="5abbfa0e-3220-40d1-9e41-246694556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05419-79f3-4b7b-befa-b52263375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bbfa0e-3220-40d1-9e41-24669455696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bbfa0e-3220-40d1-9e41-246694556962">
      <UserInfo>
        <DisplayName>Lori Stankiewicz</DisplayName>
        <AccountId>64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81E0EE2-FF00-4C3C-ACB4-A3BD1A68E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305419-79f3-4b7b-befa-b522633753bc"/>
    <ds:schemaRef ds:uri="5abbfa0e-3220-40d1-9e41-2466945569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CB92A2-FD14-4E42-9678-0AEB32BE50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8A6771-F047-4F71-A0C4-51643F26DC11}">
  <ds:schemaRefs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5abbfa0e-3220-40d1-9e41-246694556962"/>
    <ds:schemaRef ds:uri="1c305419-79f3-4b7b-befa-b522633753b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460</Words>
  <Application>Microsoft Office PowerPoint</Application>
  <PresentationFormat>Widescreen</PresentationFormat>
  <Paragraphs>146</Paragraphs>
  <Slides>30</Slides>
  <Notes>30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Arimo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Eóin Fay</dc:creator>
  <cp:lastModifiedBy>Ian Nairn</cp:lastModifiedBy>
  <cp:revision>40</cp:revision>
  <cp:lastPrinted>2021-11-02T15:25:52Z</cp:lastPrinted>
  <dcterms:created xsi:type="dcterms:W3CDTF">2021-09-29T13:57:23Z</dcterms:created>
  <dcterms:modified xsi:type="dcterms:W3CDTF">2021-12-02T19:27:05Z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0x010100C3246A5203264940816A781B4EBC6F62</vt:lpwstr>
  </property>
</Properties>
</file>