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1"/>
  </p:notesMasterIdLst>
  <p:sldIdLst>
    <p:sldId id="276" r:id="rId5"/>
    <p:sldId id="275" r:id="rId6"/>
    <p:sldId id="345" r:id="rId7"/>
    <p:sldId id="344" r:id="rId8"/>
    <p:sldId id="346" r:id="rId9"/>
    <p:sldId id="304" r:id="rId10"/>
    <p:sldId id="315" r:id="rId11"/>
    <p:sldId id="316" r:id="rId12"/>
    <p:sldId id="317" r:id="rId13"/>
    <p:sldId id="318" r:id="rId14"/>
    <p:sldId id="319" r:id="rId15"/>
    <p:sldId id="321" r:id="rId16"/>
    <p:sldId id="361" r:id="rId17"/>
    <p:sldId id="362" r:id="rId18"/>
    <p:sldId id="347" r:id="rId19"/>
    <p:sldId id="305" r:id="rId20"/>
    <p:sldId id="322" r:id="rId21"/>
    <p:sldId id="323" r:id="rId22"/>
    <p:sldId id="324" r:id="rId23"/>
    <p:sldId id="348" r:id="rId24"/>
    <p:sldId id="311" r:id="rId25"/>
    <p:sldId id="335" r:id="rId26"/>
    <p:sldId id="343" r:id="rId27"/>
    <p:sldId id="337" r:id="rId28"/>
    <p:sldId id="338" r:id="rId29"/>
    <p:sldId id="339" r:id="rId30"/>
    <p:sldId id="340" r:id="rId31"/>
    <p:sldId id="351" r:id="rId32"/>
    <p:sldId id="350" r:id="rId33"/>
    <p:sldId id="336" r:id="rId34"/>
    <p:sldId id="342" r:id="rId35"/>
    <p:sldId id="341" r:id="rId36"/>
    <p:sldId id="372" r:id="rId37"/>
    <p:sldId id="354" r:id="rId38"/>
    <p:sldId id="312" r:id="rId39"/>
    <p:sldId id="352" r:id="rId40"/>
    <p:sldId id="355" r:id="rId41"/>
    <p:sldId id="356" r:id="rId42"/>
    <p:sldId id="357" r:id="rId43"/>
    <p:sldId id="353" r:id="rId44"/>
    <p:sldId id="358" r:id="rId45"/>
    <p:sldId id="359" r:id="rId46"/>
    <p:sldId id="360" r:id="rId47"/>
    <p:sldId id="349" r:id="rId48"/>
    <p:sldId id="326" r:id="rId49"/>
    <p:sldId id="313" r:id="rId50"/>
    <p:sldId id="327" r:id="rId51"/>
    <p:sldId id="325" r:id="rId52"/>
    <p:sldId id="331" r:id="rId53"/>
    <p:sldId id="332" r:id="rId54"/>
    <p:sldId id="333" r:id="rId55"/>
    <p:sldId id="334" r:id="rId56"/>
    <p:sldId id="328" r:id="rId57"/>
    <p:sldId id="329" r:id="rId58"/>
    <p:sldId id="314" r:id="rId59"/>
    <p:sldId id="366" r:id="rId60"/>
    <p:sldId id="365" r:id="rId61"/>
    <p:sldId id="373" r:id="rId62"/>
    <p:sldId id="367" r:id="rId63"/>
    <p:sldId id="368" r:id="rId64"/>
    <p:sldId id="369" r:id="rId65"/>
    <p:sldId id="370" r:id="rId66"/>
    <p:sldId id="363" r:id="rId67"/>
    <p:sldId id="371" r:id="rId68"/>
    <p:sldId id="364" r:id="rId69"/>
    <p:sldId id="303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26A"/>
    <a:srgbClr val="E4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D115EE-3203-4B9F-B6D6-A910A2C2A4F3}" v="90" dt="2021-11-07T16:52:35.489"/>
    <p1510:client id="{984674B4-9DC8-F6A2-42F7-DB9C37C104C8}" v="34" dt="2021-11-07T16:35:16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65419" autoAdjust="0"/>
  </p:normalViewPr>
  <p:slideViewPr>
    <p:cSldViewPr snapToGrid="0">
      <p:cViewPr varScale="1">
        <p:scale>
          <a:sx n="54" d="100"/>
          <a:sy n="54" d="100"/>
        </p:scale>
        <p:origin x="160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Thom" userId="b3287fe0-93e7-4d42-88d5-55680268490e" providerId="ADAL" clId="{46D115EE-3203-4B9F-B6D6-A910A2C2A4F3}"/>
    <pc:docChg chg="undo custSel addSld modSld">
      <pc:chgData name="Jessica Thom" userId="b3287fe0-93e7-4d42-88d5-55680268490e" providerId="ADAL" clId="{46D115EE-3203-4B9F-B6D6-A910A2C2A4F3}" dt="2021-11-07T16:52:35.487" v="232"/>
      <pc:docMkLst>
        <pc:docMk/>
      </pc:docMkLst>
      <pc:sldChg chg="modSp mod">
        <pc:chgData name="Jessica Thom" userId="b3287fe0-93e7-4d42-88d5-55680268490e" providerId="ADAL" clId="{46D115EE-3203-4B9F-B6D6-A910A2C2A4F3}" dt="2021-11-05T18:18:04.053" v="3" actId="403"/>
        <pc:sldMkLst>
          <pc:docMk/>
          <pc:sldMk cId="4042702176" sldId="275"/>
        </pc:sldMkLst>
        <pc:spChg chg="mod">
          <ac:chgData name="Jessica Thom" userId="b3287fe0-93e7-4d42-88d5-55680268490e" providerId="ADAL" clId="{46D115EE-3203-4B9F-B6D6-A910A2C2A4F3}" dt="2021-11-05T18:18:04.053" v="3" actId="403"/>
          <ac:spMkLst>
            <pc:docMk/>
            <pc:sldMk cId="4042702176" sldId="275"/>
            <ac:spMk id="2" creationId="{412B515A-B022-4FCD-8CCE-BB3F1DC2209F}"/>
          </ac:spMkLst>
        </pc:spChg>
      </pc:sldChg>
      <pc:sldChg chg="modSp mod">
        <pc:chgData name="Jessica Thom" userId="b3287fe0-93e7-4d42-88d5-55680268490e" providerId="ADAL" clId="{46D115EE-3203-4B9F-B6D6-A910A2C2A4F3}" dt="2021-11-05T21:42:40.820" v="187" actId="1036"/>
        <pc:sldMkLst>
          <pc:docMk/>
          <pc:sldMk cId="4103910397" sldId="304"/>
        </pc:sldMkLst>
        <pc:spChg chg="mod">
          <ac:chgData name="Jessica Thom" userId="b3287fe0-93e7-4d42-88d5-55680268490e" providerId="ADAL" clId="{46D115EE-3203-4B9F-B6D6-A910A2C2A4F3}" dt="2021-11-05T18:21:25.184" v="31" actId="1582"/>
          <ac:spMkLst>
            <pc:docMk/>
            <pc:sldMk cId="4103910397" sldId="304"/>
            <ac:spMk id="11" creationId="{6B026C72-047B-4A75-BA3D-FD8225946FE2}"/>
          </ac:spMkLst>
        </pc:spChg>
        <pc:picChg chg="mod">
          <ac:chgData name="Jessica Thom" userId="b3287fe0-93e7-4d42-88d5-55680268490e" providerId="ADAL" clId="{46D115EE-3203-4B9F-B6D6-A910A2C2A4F3}" dt="2021-11-05T21:42:40.820" v="187" actId="1036"/>
          <ac:picMkLst>
            <pc:docMk/>
            <pc:sldMk cId="4103910397" sldId="304"/>
            <ac:picMk id="4" creationId="{4D5230CC-D926-44B2-A87E-B1612E529D50}"/>
          </ac:picMkLst>
        </pc:picChg>
      </pc:sldChg>
      <pc:sldChg chg="addSp delSp modSp mod">
        <pc:chgData name="Jessica Thom" userId="b3287fe0-93e7-4d42-88d5-55680268490e" providerId="ADAL" clId="{46D115EE-3203-4B9F-B6D6-A910A2C2A4F3}" dt="2021-11-07T16:46:59.627" v="226" actId="1076"/>
        <pc:sldMkLst>
          <pc:docMk/>
          <pc:sldMk cId="1089624686" sldId="305"/>
        </pc:sldMkLst>
        <pc:picChg chg="add mod">
          <ac:chgData name="Jessica Thom" userId="b3287fe0-93e7-4d42-88d5-55680268490e" providerId="ADAL" clId="{46D115EE-3203-4B9F-B6D6-A910A2C2A4F3}" dt="2021-11-07T16:46:59.627" v="226" actId="1076"/>
          <ac:picMkLst>
            <pc:docMk/>
            <pc:sldMk cId="1089624686" sldId="305"/>
            <ac:picMk id="4" creationId="{FA103ED4-AE64-4B20-B592-76BA0B71EE69}"/>
          </ac:picMkLst>
        </pc:picChg>
        <pc:picChg chg="del mod">
          <ac:chgData name="Jessica Thom" userId="b3287fe0-93e7-4d42-88d5-55680268490e" providerId="ADAL" clId="{46D115EE-3203-4B9F-B6D6-A910A2C2A4F3}" dt="2021-11-07T16:46:20.137" v="219" actId="478"/>
          <ac:picMkLst>
            <pc:docMk/>
            <pc:sldMk cId="1089624686" sldId="305"/>
            <ac:picMk id="8" creationId="{209D08C5-B67E-4F97-8E41-DF01BFCE08DE}"/>
          </ac:picMkLst>
        </pc:picChg>
      </pc:sldChg>
      <pc:sldChg chg="modSp mod">
        <pc:chgData name="Jessica Thom" userId="b3287fe0-93e7-4d42-88d5-55680268490e" providerId="ADAL" clId="{46D115EE-3203-4B9F-B6D6-A910A2C2A4F3}" dt="2021-11-05T18:41:11.331" v="75" actId="208"/>
        <pc:sldMkLst>
          <pc:docMk/>
          <pc:sldMk cId="2693364643" sldId="311"/>
        </pc:sldMkLst>
        <pc:picChg chg="mod">
          <ac:chgData name="Jessica Thom" userId="b3287fe0-93e7-4d42-88d5-55680268490e" providerId="ADAL" clId="{46D115EE-3203-4B9F-B6D6-A910A2C2A4F3}" dt="2021-11-05T18:41:11.331" v="75" actId="208"/>
          <ac:picMkLst>
            <pc:docMk/>
            <pc:sldMk cId="2693364643" sldId="311"/>
            <ac:picMk id="4" creationId="{BBB4C0F0-A7C1-4037-BF00-391A4DA84750}"/>
          </ac:picMkLst>
        </pc:picChg>
      </pc:sldChg>
      <pc:sldChg chg="modSp mod">
        <pc:chgData name="Jessica Thom" userId="b3287fe0-93e7-4d42-88d5-55680268490e" providerId="ADAL" clId="{46D115EE-3203-4B9F-B6D6-A910A2C2A4F3}" dt="2021-11-05T19:04:59.341" v="107" actId="1582"/>
        <pc:sldMkLst>
          <pc:docMk/>
          <pc:sldMk cId="4152445569" sldId="312"/>
        </pc:sldMkLst>
        <pc:picChg chg="mod">
          <ac:chgData name="Jessica Thom" userId="b3287fe0-93e7-4d42-88d5-55680268490e" providerId="ADAL" clId="{46D115EE-3203-4B9F-B6D6-A910A2C2A4F3}" dt="2021-11-05T19:04:59.341" v="107" actId="1582"/>
          <ac:picMkLst>
            <pc:docMk/>
            <pc:sldMk cId="4152445569" sldId="312"/>
            <ac:picMk id="4" creationId="{78FAAAED-6713-4206-9A88-08B762A891F5}"/>
          </ac:picMkLst>
        </pc:picChg>
      </pc:sldChg>
      <pc:sldChg chg="modSp mod">
        <pc:chgData name="Jessica Thom" userId="b3287fe0-93e7-4d42-88d5-55680268490e" providerId="ADAL" clId="{46D115EE-3203-4B9F-B6D6-A910A2C2A4F3}" dt="2021-11-05T19:23:07.926" v="131" actId="1582"/>
        <pc:sldMkLst>
          <pc:docMk/>
          <pc:sldMk cId="2702464930" sldId="313"/>
        </pc:sldMkLst>
        <pc:picChg chg="mod">
          <ac:chgData name="Jessica Thom" userId="b3287fe0-93e7-4d42-88d5-55680268490e" providerId="ADAL" clId="{46D115EE-3203-4B9F-B6D6-A910A2C2A4F3}" dt="2021-11-05T19:23:07.926" v="131" actId="1582"/>
          <ac:picMkLst>
            <pc:docMk/>
            <pc:sldMk cId="2702464930" sldId="313"/>
            <ac:picMk id="4" creationId="{B243E7EB-161A-45DD-AFA4-9B7ADEC9E63D}"/>
          </ac:picMkLst>
        </pc:picChg>
      </pc:sldChg>
      <pc:sldChg chg="modSp mod">
        <pc:chgData name="Jessica Thom" userId="b3287fe0-93e7-4d42-88d5-55680268490e" providerId="ADAL" clId="{46D115EE-3203-4B9F-B6D6-A910A2C2A4F3}" dt="2021-11-05T19:25:20.438" v="153" actId="404"/>
        <pc:sldMkLst>
          <pc:docMk/>
          <pc:sldMk cId="974813564" sldId="314"/>
        </pc:sldMkLst>
        <pc:spChg chg="mod">
          <ac:chgData name="Jessica Thom" userId="b3287fe0-93e7-4d42-88d5-55680268490e" providerId="ADAL" clId="{46D115EE-3203-4B9F-B6D6-A910A2C2A4F3}" dt="2021-11-05T19:25:20.438" v="153" actId="404"/>
          <ac:spMkLst>
            <pc:docMk/>
            <pc:sldMk cId="974813564" sldId="314"/>
            <ac:spMk id="11" creationId="{6B026C72-047B-4A75-BA3D-FD8225946FE2}"/>
          </ac:spMkLst>
        </pc:spChg>
      </pc:sldChg>
      <pc:sldChg chg="modSp mod">
        <pc:chgData name="Jessica Thom" userId="b3287fe0-93e7-4d42-88d5-55680268490e" providerId="ADAL" clId="{46D115EE-3203-4B9F-B6D6-A910A2C2A4F3}" dt="2021-11-05T18:21:14.892" v="29" actId="1582"/>
        <pc:sldMkLst>
          <pc:docMk/>
          <pc:sldMk cId="2688859519" sldId="315"/>
        </pc:sldMkLst>
        <pc:picChg chg="mod">
          <ac:chgData name="Jessica Thom" userId="b3287fe0-93e7-4d42-88d5-55680268490e" providerId="ADAL" clId="{46D115EE-3203-4B9F-B6D6-A910A2C2A4F3}" dt="2021-11-05T18:21:14.892" v="29" actId="1582"/>
          <ac:picMkLst>
            <pc:docMk/>
            <pc:sldMk cId="2688859519" sldId="315"/>
            <ac:picMk id="5" creationId="{8CE49982-AF4C-4F45-A4F8-C483E304139D}"/>
          </ac:picMkLst>
        </pc:picChg>
      </pc:sldChg>
      <pc:sldChg chg="modSp mod">
        <pc:chgData name="Jessica Thom" userId="b3287fe0-93e7-4d42-88d5-55680268490e" providerId="ADAL" clId="{46D115EE-3203-4B9F-B6D6-A910A2C2A4F3}" dt="2021-11-05T18:21:08.799" v="28" actId="1582"/>
        <pc:sldMkLst>
          <pc:docMk/>
          <pc:sldMk cId="3767930874" sldId="316"/>
        </pc:sldMkLst>
        <pc:picChg chg="mod">
          <ac:chgData name="Jessica Thom" userId="b3287fe0-93e7-4d42-88d5-55680268490e" providerId="ADAL" clId="{46D115EE-3203-4B9F-B6D6-A910A2C2A4F3}" dt="2021-11-05T18:21:08.799" v="28" actId="1582"/>
          <ac:picMkLst>
            <pc:docMk/>
            <pc:sldMk cId="3767930874" sldId="316"/>
            <ac:picMk id="5" creationId="{F89661B8-EB14-40D0-A500-0ADDE321A2E4}"/>
          </ac:picMkLst>
        </pc:picChg>
      </pc:sldChg>
      <pc:sldChg chg="modSp mod">
        <pc:chgData name="Jessica Thom" userId="b3287fe0-93e7-4d42-88d5-55680268490e" providerId="ADAL" clId="{46D115EE-3203-4B9F-B6D6-A910A2C2A4F3}" dt="2021-11-05T18:21:01.992" v="26" actId="1582"/>
        <pc:sldMkLst>
          <pc:docMk/>
          <pc:sldMk cId="3841392864" sldId="317"/>
        </pc:sldMkLst>
        <pc:picChg chg="mod">
          <ac:chgData name="Jessica Thom" userId="b3287fe0-93e7-4d42-88d5-55680268490e" providerId="ADAL" clId="{46D115EE-3203-4B9F-B6D6-A910A2C2A4F3}" dt="2021-11-05T18:21:01.992" v="26" actId="1582"/>
          <ac:picMkLst>
            <pc:docMk/>
            <pc:sldMk cId="3841392864" sldId="317"/>
            <ac:picMk id="5" creationId="{F89661B8-EB14-40D0-A500-0ADDE321A2E4}"/>
          </ac:picMkLst>
        </pc:picChg>
      </pc:sldChg>
      <pc:sldChg chg="modSp mod">
        <pc:chgData name="Jessica Thom" userId="b3287fe0-93e7-4d42-88d5-55680268490e" providerId="ADAL" clId="{46D115EE-3203-4B9F-B6D6-A910A2C2A4F3}" dt="2021-11-05T18:20:55.158" v="25" actId="1582"/>
        <pc:sldMkLst>
          <pc:docMk/>
          <pc:sldMk cId="2693259751" sldId="318"/>
        </pc:sldMkLst>
        <pc:picChg chg="mod">
          <ac:chgData name="Jessica Thom" userId="b3287fe0-93e7-4d42-88d5-55680268490e" providerId="ADAL" clId="{46D115EE-3203-4B9F-B6D6-A910A2C2A4F3}" dt="2021-11-05T18:20:55.158" v="25" actId="1582"/>
          <ac:picMkLst>
            <pc:docMk/>
            <pc:sldMk cId="2693259751" sldId="318"/>
            <ac:picMk id="8" creationId="{383AE180-C4E0-42F9-9B1D-111A5791FB38}"/>
          </ac:picMkLst>
        </pc:picChg>
      </pc:sldChg>
      <pc:sldChg chg="modSp mod">
        <pc:chgData name="Jessica Thom" userId="b3287fe0-93e7-4d42-88d5-55680268490e" providerId="ADAL" clId="{46D115EE-3203-4B9F-B6D6-A910A2C2A4F3}" dt="2021-11-05T18:20:46.655" v="24" actId="1582"/>
        <pc:sldMkLst>
          <pc:docMk/>
          <pc:sldMk cId="3232942251" sldId="319"/>
        </pc:sldMkLst>
        <pc:picChg chg="mod">
          <ac:chgData name="Jessica Thom" userId="b3287fe0-93e7-4d42-88d5-55680268490e" providerId="ADAL" clId="{46D115EE-3203-4B9F-B6D6-A910A2C2A4F3}" dt="2021-11-05T18:20:46.655" v="24" actId="1582"/>
          <ac:picMkLst>
            <pc:docMk/>
            <pc:sldMk cId="3232942251" sldId="319"/>
            <ac:picMk id="4" creationId="{B2004079-0FC1-433D-9F40-A682FBA77329}"/>
          </ac:picMkLst>
        </pc:picChg>
      </pc:sldChg>
      <pc:sldChg chg="modSp mod">
        <pc:chgData name="Jessica Thom" userId="b3287fe0-93e7-4d42-88d5-55680268490e" providerId="ADAL" clId="{46D115EE-3203-4B9F-B6D6-A910A2C2A4F3}" dt="2021-11-05T18:25:44.551" v="36" actId="1582"/>
        <pc:sldMkLst>
          <pc:docMk/>
          <pc:sldMk cId="3868969220" sldId="321"/>
        </pc:sldMkLst>
        <pc:picChg chg="mod">
          <ac:chgData name="Jessica Thom" userId="b3287fe0-93e7-4d42-88d5-55680268490e" providerId="ADAL" clId="{46D115EE-3203-4B9F-B6D6-A910A2C2A4F3}" dt="2021-11-05T18:25:44.551" v="36" actId="1582"/>
          <ac:picMkLst>
            <pc:docMk/>
            <pc:sldMk cId="3868969220" sldId="321"/>
            <ac:picMk id="8" creationId="{FDF85483-6CA2-43FA-B663-E23DB55C7ED2}"/>
          </ac:picMkLst>
        </pc:picChg>
      </pc:sldChg>
      <pc:sldChg chg="modSp mod">
        <pc:chgData name="Jessica Thom" userId="b3287fe0-93e7-4d42-88d5-55680268490e" providerId="ADAL" clId="{46D115EE-3203-4B9F-B6D6-A910A2C2A4F3}" dt="2021-11-05T18:59:05.804" v="94" actId="208"/>
        <pc:sldMkLst>
          <pc:docMk/>
          <pc:sldMk cId="458911738" sldId="322"/>
        </pc:sldMkLst>
        <pc:picChg chg="mod">
          <ac:chgData name="Jessica Thom" userId="b3287fe0-93e7-4d42-88d5-55680268490e" providerId="ADAL" clId="{46D115EE-3203-4B9F-B6D6-A910A2C2A4F3}" dt="2021-11-05T18:59:05.804" v="94" actId="208"/>
          <ac:picMkLst>
            <pc:docMk/>
            <pc:sldMk cId="458911738" sldId="322"/>
            <ac:picMk id="4" creationId="{5E2D587F-B6D3-4A24-962A-128AB2A2888E}"/>
          </ac:picMkLst>
        </pc:picChg>
      </pc:sldChg>
      <pc:sldChg chg="modSp mod">
        <pc:chgData name="Jessica Thom" userId="b3287fe0-93e7-4d42-88d5-55680268490e" providerId="ADAL" clId="{46D115EE-3203-4B9F-B6D6-A910A2C2A4F3}" dt="2021-11-05T18:59:00.936" v="93" actId="208"/>
        <pc:sldMkLst>
          <pc:docMk/>
          <pc:sldMk cId="1713466290" sldId="323"/>
        </pc:sldMkLst>
        <pc:picChg chg="mod">
          <ac:chgData name="Jessica Thom" userId="b3287fe0-93e7-4d42-88d5-55680268490e" providerId="ADAL" clId="{46D115EE-3203-4B9F-B6D6-A910A2C2A4F3}" dt="2021-11-05T18:59:00.936" v="93" actId="208"/>
          <ac:picMkLst>
            <pc:docMk/>
            <pc:sldMk cId="1713466290" sldId="323"/>
            <ac:picMk id="8" creationId="{E857AFE0-CFCE-434A-8C1F-2E512927B236}"/>
          </ac:picMkLst>
        </pc:picChg>
      </pc:sldChg>
      <pc:sldChg chg="modSp mod">
        <pc:chgData name="Jessica Thom" userId="b3287fe0-93e7-4d42-88d5-55680268490e" providerId="ADAL" clId="{46D115EE-3203-4B9F-B6D6-A910A2C2A4F3}" dt="2021-11-05T18:58:54.346" v="91" actId="208"/>
        <pc:sldMkLst>
          <pc:docMk/>
          <pc:sldMk cId="1736439001" sldId="324"/>
        </pc:sldMkLst>
        <pc:picChg chg="mod">
          <ac:chgData name="Jessica Thom" userId="b3287fe0-93e7-4d42-88d5-55680268490e" providerId="ADAL" clId="{46D115EE-3203-4B9F-B6D6-A910A2C2A4F3}" dt="2021-11-05T18:58:54.346" v="91" actId="208"/>
          <ac:picMkLst>
            <pc:docMk/>
            <pc:sldMk cId="1736439001" sldId="324"/>
            <ac:picMk id="4" creationId="{1E604F40-44DB-4080-8415-F817985196A4}"/>
          </ac:picMkLst>
        </pc:picChg>
      </pc:sldChg>
      <pc:sldChg chg="modSp mod">
        <pc:chgData name="Jessica Thom" userId="b3287fe0-93e7-4d42-88d5-55680268490e" providerId="ADAL" clId="{46D115EE-3203-4B9F-B6D6-A910A2C2A4F3}" dt="2021-11-05T19:23:16.571" v="133" actId="208"/>
        <pc:sldMkLst>
          <pc:docMk/>
          <pc:sldMk cId="1403900912" sldId="325"/>
        </pc:sldMkLst>
        <pc:picChg chg="mod">
          <ac:chgData name="Jessica Thom" userId="b3287fe0-93e7-4d42-88d5-55680268490e" providerId="ADAL" clId="{46D115EE-3203-4B9F-B6D6-A910A2C2A4F3}" dt="2021-11-05T19:23:16.571" v="133" actId="208"/>
          <ac:picMkLst>
            <pc:docMk/>
            <pc:sldMk cId="1403900912" sldId="325"/>
            <ac:picMk id="5" creationId="{9E4C6688-794C-47CC-8E80-5C867251CE6A}"/>
          </ac:picMkLst>
        </pc:picChg>
      </pc:sldChg>
      <pc:sldChg chg="modSp mod">
        <pc:chgData name="Jessica Thom" userId="b3287fe0-93e7-4d42-88d5-55680268490e" providerId="ADAL" clId="{46D115EE-3203-4B9F-B6D6-A910A2C2A4F3}" dt="2021-11-05T19:24:50.956" v="145" actId="1076"/>
        <pc:sldMkLst>
          <pc:docMk/>
          <pc:sldMk cId="1816635327" sldId="328"/>
        </pc:sldMkLst>
        <pc:picChg chg="mod">
          <ac:chgData name="Jessica Thom" userId="b3287fe0-93e7-4d42-88d5-55680268490e" providerId="ADAL" clId="{46D115EE-3203-4B9F-B6D6-A910A2C2A4F3}" dt="2021-11-05T19:24:50.956" v="145" actId="1076"/>
          <ac:picMkLst>
            <pc:docMk/>
            <pc:sldMk cId="1816635327" sldId="328"/>
            <ac:picMk id="4" creationId="{C2574E25-0507-40E9-9F16-81DD1ED375B3}"/>
          </ac:picMkLst>
        </pc:picChg>
      </pc:sldChg>
      <pc:sldChg chg="modSp mod">
        <pc:chgData name="Jessica Thom" userId="b3287fe0-93e7-4d42-88d5-55680268490e" providerId="ADAL" clId="{46D115EE-3203-4B9F-B6D6-A910A2C2A4F3}" dt="2021-11-05T19:24:59.597" v="147" actId="208"/>
        <pc:sldMkLst>
          <pc:docMk/>
          <pc:sldMk cId="1625842595" sldId="329"/>
        </pc:sldMkLst>
        <pc:picChg chg="mod">
          <ac:chgData name="Jessica Thom" userId="b3287fe0-93e7-4d42-88d5-55680268490e" providerId="ADAL" clId="{46D115EE-3203-4B9F-B6D6-A910A2C2A4F3}" dt="2021-11-05T19:24:59.597" v="147" actId="208"/>
          <ac:picMkLst>
            <pc:docMk/>
            <pc:sldMk cId="1625842595" sldId="329"/>
            <ac:picMk id="4" creationId="{E96154D2-AD71-4D57-B7EA-B8FBFAC426DB}"/>
          </ac:picMkLst>
        </pc:picChg>
      </pc:sldChg>
      <pc:sldChg chg="modSp mod">
        <pc:chgData name="Jessica Thom" userId="b3287fe0-93e7-4d42-88d5-55680268490e" providerId="ADAL" clId="{46D115EE-3203-4B9F-B6D6-A910A2C2A4F3}" dt="2021-11-05T19:23:25.256" v="135" actId="208"/>
        <pc:sldMkLst>
          <pc:docMk/>
          <pc:sldMk cId="1443559346" sldId="331"/>
        </pc:sldMkLst>
        <pc:picChg chg="mod">
          <ac:chgData name="Jessica Thom" userId="b3287fe0-93e7-4d42-88d5-55680268490e" providerId="ADAL" clId="{46D115EE-3203-4B9F-B6D6-A910A2C2A4F3}" dt="2021-11-05T19:23:25.256" v="135" actId="208"/>
          <ac:picMkLst>
            <pc:docMk/>
            <pc:sldMk cId="1443559346" sldId="331"/>
            <ac:picMk id="4" creationId="{ADA55C53-3A5E-42BC-8DF1-4575D6ECADA5}"/>
          </ac:picMkLst>
        </pc:picChg>
      </pc:sldChg>
      <pc:sldChg chg="modSp mod">
        <pc:chgData name="Jessica Thom" userId="b3287fe0-93e7-4d42-88d5-55680268490e" providerId="ADAL" clId="{46D115EE-3203-4B9F-B6D6-A910A2C2A4F3}" dt="2021-11-05T19:24:15.170" v="137" actId="208"/>
        <pc:sldMkLst>
          <pc:docMk/>
          <pc:sldMk cId="1652510925" sldId="332"/>
        </pc:sldMkLst>
        <pc:picChg chg="mod">
          <ac:chgData name="Jessica Thom" userId="b3287fe0-93e7-4d42-88d5-55680268490e" providerId="ADAL" clId="{46D115EE-3203-4B9F-B6D6-A910A2C2A4F3}" dt="2021-11-05T19:24:15.170" v="137" actId="208"/>
          <ac:picMkLst>
            <pc:docMk/>
            <pc:sldMk cId="1652510925" sldId="332"/>
            <ac:picMk id="4" creationId="{68709368-B8C4-4DCD-AB72-00C617CC082F}"/>
          </ac:picMkLst>
        </pc:picChg>
      </pc:sldChg>
      <pc:sldChg chg="modSp mod">
        <pc:chgData name="Jessica Thom" userId="b3287fe0-93e7-4d42-88d5-55680268490e" providerId="ADAL" clId="{46D115EE-3203-4B9F-B6D6-A910A2C2A4F3}" dt="2021-11-05T19:24:24.514" v="139" actId="1582"/>
        <pc:sldMkLst>
          <pc:docMk/>
          <pc:sldMk cId="3284052632" sldId="333"/>
        </pc:sldMkLst>
        <pc:picChg chg="mod">
          <ac:chgData name="Jessica Thom" userId="b3287fe0-93e7-4d42-88d5-55680268490e" providerId="ADAL" clId="{46D115EE-3203-4B9F-B6D6-A910A2C2A4F3}" dt="2021-11-05T19:24:24.514" v="139" actId="1582"/>
          <ac:picMkLst>
            <pc:docMk/>
            <pc:sldMk cId="3284052632" sldId="333"/>
            <ac:picMk id="4" creationId="{F45438FE-0633-4009-ACBB-97102180657F}"/>
          </ac:picMkLst>
        </pc:picChg>
      </pc:sldChg>
      <pc:sldChg chg="modSp mod">
        <pc:chgData name="Jessica Thom" userId="b3287fe0-93e7-4d42-88d5-55680268490e" providerId="ADAL" clId="{46D115EE-3203-4B9F-B6D6-A910A2C2A4F3}" dt="2021-11-05T19:24:33.964" v="141" actId="208"/>
        <pc:sldMkLst>
          <pc:docMk/>
          <pc:sldMk cId="639819170" sldId="334"/>
        </pc:sldMkLst>
        <pc:picChg chg="mod">
          <ac:chgData name="Jessica Thom" userId="b3287fe0-93e7-4d42-88d5-55680268490e" providerId="ADAL" clId="{46D115EE-3203-4B9F-B6D6-A910A2C2A4F3}" dt="2021-11-05T19:24:33.964" v="141" actId="208"/>
          <ac:picMkLst>
            <pc:docMk/>
            <pc:sldMk cId="639819170" sldId="334"/>
            <ac:picMk id="5" creationId="{9E4C6688-794C-47CC-8E80-5C867251CE6A}"/>
          </ac:picMkLst>
        </pc:picChg>
      </pc:sldChg>
      <pc:sldChg chg="modSp mod">
        <pc:chgData name="Jessica Thom" userId="b3287fe0-93e7-4d42-88d5-55680268490e" providerId="ADAL" clId="{46D115EE-3203-4B9F-B6D6-A910A2C2A4F3}" dt="2021-11-05T19:04:17.356" v="99" actId="1582"/>
        <pc:sldMkLst>
          <pc:docMk/>
          <pc:sldMk cId="495893907" sldId="335"/>
        </pc:sldMkLst>
        <pc:picChg chg="mod">
          <ac:chgData name="Jessica Thom" userId="b3287fe0-93e7-4d42-88d5-55680268490e" providerId="ADAL" clId="{46D115EE-3203-4B9F-B6D6-A910A2C2A4F3}" dt="2021-11-05T19:04:17.356" v="99" actId="1582"/>
          <ac:picMkLst>
            <pc:docMk/>
            <pc:sldMk cId="495893907" sldId="335"/>
            <ac:picMk id="4" creationId="{6AD29549-772B-48B3-A377-E5DF7DEDD009}"/>
          </ac:picMkLst>
        </pc:picChg>
      </pc:sldChg>
      <pc:sldChg chg="modSp mod">
        <pc:chgData name="Jessica Thom" userId="b3287fe0-93e7-4d42-88d5-55680268490e" providerId="ADAL" clId="{46D115EE-3203-4B9F-B6D6-A910A2C2A4F3}" dt="2021-11-05T18:46:00.265" v="80" actId="208"/>
        <pc:sldMkLst>
          <pc:docMk/>
          <pc:sldMk cId="72997884" sldId="338"/>
        </pc:sldMkLst>
        <pc:picChg chg="mod">
          <ac:chgData name="Jessica Thom" userId="b3287fe0-93e7-4d42-88d5-55680268490e" providerId="ADAL" clId="{46D115EE-3203-4B9F-B6D6-A910A2C2A4F3}" dt="2021-11-05T18:46:00.265" v="80" actId="208"/>
          <ac:picMkLst>
            <pc:docMk/>
            <pc:sldMk cId="72997884" sldId="338"/>
            <ac:picMk id="4" creationId="{388B4C50-692A-4D77-B115-8C85FF2AE8B2}"/>
          </ac:picMkLst>
        </pc:picChg>
      </pc:sldChg>
      <pc:sldChg chg="modSp mod">
        <pc:chgData name="Jessica Thom" userId="b3287fe0-93e7-4d42-88d5-55680268490e" providerId="ADAL" clId="{46D115EE-3203-4B9F-B6D6-A910A2C2A4F3}" dt="2021-11-05T18:46:10.628" v="82" actId="1582"/>
        <pc:sldMkLst>
          <pc:docMk/>
          <pc:sldMk cId="2788097621" sldId="339"/>
        </pc:sldMkLst>
        <pc:picChg chg="mod">
          <ac:chgData name="Jessica Thom" userId="b3287fe0-93e7-4d42-88d5-55680268490e" providerId="ADAL" clId="{46D115EE-3203-4B9F-B6D6-A910A2C2A4F3}" dt="2021-11-05T18:46:10.628" v="82" actId="1582"/>
          <ac:picMkLst>
            <pc:docMk/>
            <pc:sldMk cId="2788097621" sldId="339"/>
            <ac:picMk id="5" creationId="{CEA81133-F6FC-4554-8F67-88E7459B3200}"/>
          </ac:picMkLst>
        </pc:picChg>
      </pc:sldChg>
      <pc:sldChg chg="modSp mod">
        <pc:chgData name="Jessica Thom" userId="b3287fe0-93e7-4d42-88d5-55680268490e" providerId="ADAL" clId="{46D115EE-3203-4B9F-B6D6-A910A2C2A4F3}" dt="2021-11-05T19:04:27.104" v="100" actId="208"/>
        <pc:sldMkLst>
          <pc:docMk/>
          <pc:sldMk cId="3870956739" sldId="340"/>
        </pc:sldMkLst>
        <pc:picChg chg="mod">
          <ac:chgData name="Jessica Thom" userId="b3287fe0-93e7-4d42-88d5-55680268490e" providerId="ADAL" clId="{46D115EE-3203-4B9F-B6D6-A910A2C2A4F3}" dt="2021-11-05T19:04:27.104" v="100" actId="208"/>
          <ac:picMkLst>
            <pc:docMk/>
            <pc:sldMk cId="3870956739" sldId="340"/>
            <ac:picMk id="4" creationId="{2221F0B2-2EED-426E-8438-F38F99EF2965}"/>
          </ac:picMkLst>
        </pc:picChg>
      </pc:sldChg>
      <pc:sldChg chg="modSp mod">
        <pc:chgData name="Jessica Thom" userId="b3287fe0-93e7-4d42-88d5-55680268490e" providerId="ADAL" clId="{46D115EE-3203-4B9F-B6D6-A910A2C2A4F3}" dt="2021-11-05T19:04:42.961" v="102" actId="1582"/>
        <pc:sldMkLst>
          <pc:docMk/>
          <pc:sldMk cId="766441188" sldId="341"/>
        </pc:sldMkLst>
        <pc:picChg chg="mod">
          <ac:chgData name="Jessica Thom" userId="b3287fe0-93e7-4d42-88d5-55680268490e" providerId="ADAL" clId="{46D115EE-3203-4B9F-B6D6-A910A2C2A4F3}" dt="2021-11-05T19:04:42.961" v="102" actId="1582"/>
          <ac:picMkLst>
            <pc:docMk/>
            <pc:sldMk cId="766441188" sldId="341"/>
            <ac:picMk id="5" creationId="{8207C4DB-FE26-4E48-972E-3EAD2404214F}"/>
          </ac:picMkLst>
        </pc:picChg>
      </pc:sldChg>
      <pc:sldChg chg="modSp mod">
        <pc:chgData name="Jessica Thom" userId="b3287fe0-93e7-4d42-88d5-55680268490e" providerId="ADAL" clId="{46D115EE-3203-4B9F-B6D6-A910A2C2A4F3}" dt="2021-11-05T18:44:58.029" v="77" actId="208"/>
        <pc:sldMkLst>
          <pc:docMk/>
          <pc:sldMk cId="2995991112" sldId="343"/>
        </pc:sldMkLst>
        <pc:picChg chg="mod">
          <ac:chgData name="Jessica Thom" userId="b3287fe0-93e7-4d42-88d5-55680268490e" providerId="ADAL" clId="{46D115EE-3203-4B9F-B6D6-A910A2C2A4F3}" dt="2021-11-05T18:44:58.029" v="77" actId="208"/>
          <ac:picMkLst>
            <pc:docMk/>
            <pc:sldMk cId="2995991112" sldId="343"/>
            <ac:picMk id="4" creationId="{947251E6-0792-44DE-8C44-79FC1A574036}"/>
          </ac:picMkLst>
        </pc:picChg>
      </pc:sldChg>
      <pc:sldChg chg="modSp mod">
        <pc:chgData name="Jessica Thom" userId="b3287fe0-93e7-4d42-88d5-55680268490e" providerId="ADAL" clId="{46D115EE-3203-4B9F-B6D6-A910A2C2A4F3}" dt="2021-11-05T21:42:32.885" v="185" actId="208"/>
        <pc:sldMkLst>
          <pc:docMk/>
          <pc:sldMk cId="746330821" sldId="345"/>
        </pc:sldMkLst>
        <pc:spChg chg="mod">
          <ac:chgData name="Jessica Thom" userId="b3287fe0-93e7-4d42-88d5-55680268490e" providerId="ADAL" clId="{46D115EE-3203-4B9F-B6D6-A910A2C2A4F3}" dt="2021-11-05T21:42:32.885" v="185" actId="208"/>
          <ac:spMkLst>
            <pc:docMk/>
            <pc:sldMk cId="746330821" sldId="345"/>
            <ac:spMk id="2" creationId="{412B515A-B022-4FCD-8CCE-BB3F1DC2209F}"/>
          </ac:spMkLst>
        </pc:spChg>
      </pc:sldChg>
      <pc:sldChg chg="modSp mod">
        <pc:chgData name="Jessica Thom" userId="b3287fe0-93e7-4d42-88d5-55680268490e" providerId="ADAL" clId="{46D115EE-3203-4B9F-B6D6-A910A2C2A4F3}" dt="2021-11-05T18:19:13.612" v="14" actId="404"/>
        <pc:sldMkLst>
          <pc:docMk/>
          <pc:sldMk cId="458321131" sldId="346"/>
        </pc:sldMkLst>
        <pc:spChg chg="mod">
          <ac:chgData name="Jessica Thom" userId="b3287fe0-93e7-4d42-88d5-55680268490e" providerId="ADAL" clId="{46D115EE-3203-4B9F-B6D6-A910A2C2A4F3}" dt="2021-11-05T18:19:13.612" v="14" actId="404"/>
          <ac:spMkLst>
            <pc:docMk/>
            <pc:sldMk cId="458321131" sldId="346"/>
            <ac:spMk id="2" creationId="{412B515A-B022-4FCD-8CCE-BB3F1DC2209F}"/>
          </ac:spMkLst>
        </pc:spChg>
      </pc:sldChg>
      <pc:sldChg chg="modSp mod">
        <pc:chgData name="Jessica Thom" userId="b3287fe0-93e7-4d42-88d5-55680268490e" providerId="ADAL" clId="{46D115EE-3203-4B9F-B6D6-A910A2C2A4F3}" dt="2021-11-05T18:27:42.045" v="60" actId="403"/>
        <pc:sldMkLst>
          <pc:docMk/>
          <pc:sldMk cId="2838863638" sldId="347"/>
        </pc:sldMkLst>
        <pc:spChg chg="mod">
          <ac:chgData name="Jessica Thom" userId="b3287fe0-93e7-4d42-88d5-55680268490e" providerId="ADAL" clId="{46D115EE-3203-4B9F-B6D6-A910A2C2A4F3}" dt="2021-11-05T18:27:42.045" v="60" actId="403"/>
          <ac:spMkLst>
            <pc:docMk/>
            <pc:sldMk cId="2838863638" sldId="347"/>
            <ac:spMk id="2" creationId="{412B515A-B022-4FCD-8CCE-BB3F1DC2209F}"/>
          </ac:spMkLst>
        </pc:spChg>
      </pc:sldChg>
      <pc:sldChg chg="modSp mod">
        <pc:chgData name="Jessica Thom" userId="b3287fe0-93e7-4d42-88d5-55680268490e" providerId="ADAL" clId="{46D115EE-3203-4B9F-B6D6-A910A2C2A4F3}" dt="2021-11-05T18:32:57.588" v="73" actId="1076"/>
        <pc:sldMkLst>
          <pc:docMk/>
          <pc:sldMk cId="4201875307" sldId="348"/>
        </pc:sldMkLst>
        <pc:spChg chg="mod">
          <ac:chgData name="Jessica Thom" userId="b3287fe0-93e7-4d42-88d5-55680268490e" providerId="ADAL" clId="{46D115EE-3203-4B9F-B6D6-A910A2C2A4F3}" dt="2021-11-05T18:32:57.588" v="73" actId="1076"/>
          <ac:spMkLst>
            <pc:docMk/>
            <pc:sldMk cId="4201875307" sldId="348"/>
            <ac:spMk id="2" creationId="{412B515A-B022-4FCD-8CCE-BB3F1DC2209F}"/>
          </ac:spMkLst>
        </pc:spChg>
      </pc:sldChg>
      <pc:sldChg chg="modSp mod">
        <pc:chgData name="Jessica Thom" userId="b3287fe0-93e7-4d42-88d5-55680268490e" providerId="ADAL" clId="{46D115EE-3203-4B9F-B6D6-A910A2C2A4F3}" dt="2021-11-05T19:10:29.350" v="129" actId="403"/>
        <pc:sldMkLst>
          <pc:docMk/>
          <pc:sldMk cId="2916655289" sldId="349"/>
        </pc:sldMkLst>
        <pc:spChg chg="mod">
          <ac:chgData name="Jessica Thom" userId="b3287fe0-93e7-4d42-88d5-55680268490e" providerId="ADAL" clId="{46D115EE-3203-4B9F-B6D6-A910A2C2A4F3}" dt="2021-11-05T19:10:29.350" v="129" actId="403"/>
          <ac:spMkLst>
            <pc:docMk/>
            <pc:sldMk cId="2916655289" sldId="349"/>
            <ac:spMk id="2" creationId="{412B515A-B022-4FCD-8CCE-BB3F1DC2209F}"/>
          </ac:spMkLst>
        </pc:spChg>
      </pc:sldChg>
      <pc:sldChg chg="modSp mod">
        <pc:chgData name="Jessica Thom" userId="b3287fe0-93e7-4d42-88d5-55680268490e" providerId="ADAL" clId="{46D115EE-3203-4B9F-B6D6-A910A2C2A4F3}" dt="2021-11-05T18:52:47.842" v="85" actId="208"/>
        <pc:sldMkLst>
          <pc:docMk/>
          <pc:sldMk cId="3972949836" sldId="350"/>
        </pc:sldMkLst>
        <pc:picChg chg="mod">
          <ac:chgData name="Jessica Thom" userId="b3287fe0-93e7-4d42-88d5-55680268490e" providerId="ADAL" clId="{46D115EE-3203-4B9F-B6D6-A910A2C2A4F3}" dt="2021-11-05T18:52:47.842" v="85" actId="208"/>
          <ac:picMkLst>
            <pc:docMk/>
            <pc:sldMk cId="3972949836" sldId="350"/>
            <ac:picMk id="4" creationId="{75064E1F-ABBA-48E9-9646-F8193CE039EB}"/>
          </ac:picMkLst>
        </pc:picChg>
      </pc:sldChg>
      <pc:sldChg chg="modSp mod">
        <pc:chgData name="Jessica Thom" userId="b3287fe0-93e7-4d42-88d5-55680268490e" providerId="ADAL" clId="{46D115EE-3203-4B9F-B6D6-A910A2C2A4F3}" dt="2021-11-05T19:05:13.201" v="109" actId="208"/>
        <pc:sldMkLst>
          <pc:docMk/>
          <pc:sldMk cId="3702012445" sldId="352"/>
        </pc:sldMkLst>
        <pc:picChg chg="mod">
          <ac:chgData name="Jessica Thom" userId="b3287fe0-93e7-4d42-88d5-55680268490e" providerId="ADAL" clId="{46D115EE-3203-4B9F-B6D6-A910A2C2A4F3}" dt="2021-11-05T19:05:13.201" v="109" actId="208"/>
          <ac:picMkLst>
            <pc:docMk/>
            <pc:sldMk cId="3702012445" sldId="352"/>
            <ac:picMk id="4" creationId="{A758857F-62B7-422D-B316-2CABACA53B35}"/>
          </ac:picMkLst>
        </pc:picChg>
      </pc:sldChg>
      <pc:sldChg chg="modSp mod">
        <pc:chgData name="Jessica Thom" userId="b3287fe0-93e7-4d42-88d5-55680268490e" providerId="ADAL" clId="{46D115EE-3203-4B9F-B6D6-A910A2C2A4F3}" dt="2021-11-05T19:09:54.792" v="120" actId="208"/>
        <pc:sldMkLst>
          <pc:docMk/>
          <pc:sldMk cId="3576022645" sldId="353"/>
        </pc:sldMkLst>
        <pc:picChg chg="mod">
          <ac:chgData name="Jessica Thom" userId="b3287fe0-93e7-4d42-88d5-55680268490e" providerId="ADAL" clId="{46D115EE-3203-4B9F-B6D6-A910A2C2A4F3}" dt="2021-11-05T19:09:54.792" v="120" actId="208"/>
          <ac:picMkLst>
            <pc:docMk/>
            <pc:sldMk cId="3576022645" sldId="353"/>
            <ac:picMk id="4" creationId="{5A76E066-BC18-44AF-9FF9-65AD4E617687}"/>
          </ac:picMkLst>
        </pc:picChg>
      </pc:sldChg>
      <pc:sldChg chg="modSp mod">
        <pc:chgData name="Jessica Thom" userId="b3287fe0-93e7-4d42-88d5-55680268490e" providerId="ADAL" clId="{46D115EE-3203-4B9F-B6D6-A910A2C2A4F3}" dt="2021-11-05T19:04:50.629" v="105" actId="403"/>
        <pc:sldMkLst>
          <pc:docMk/>
          <pc:sldMk cId="3825808862" sldId="354"/>
        </pc:sldMkLst>
        <pc:spChg chg="mod">
          <ac:chgData name="Jessica Thom" userId="b3287fe0-93e7-4d42-88d5-55680268490e" providerId="ADAL" clId="{46D115EE-3203-4B9F-B6D6-A910A2C2A4F3}" dt="2021-11-05T19:04:50.629" v="105" actId="403"/>
          <ac:spMkLst>
            <pc:docMk/>
            <pc:sldMk cId="3825808862" sldId="354"/>
            <ac:spMk id="2" creationId="{412B515A-B022-4FCD-8CCE-BB3F1DC2209F}"/>
          </ac:spMkLst>
        </pc:spChg>
      </pc:sldChg>
      <pc:sldChg chg="modSp mod">
        <pc:chgData name="Jessica Thom" userId="b3287fe0-93e7-4d42-88d5-55680268490e" providerId="ADAL" clId="{46D115EE-3203-4B9F-B6D6-A910A2C2A4F3}" dt="2021-11-05T19:06:37.560" v="111" actId="208"/>
        <pc:sldMkLst>
          <pc:docMk/>
          <pc:sldMk cId="3166767091" sldId="355"/>
        </pc:sldMkLst>
        <pc:picChg chg="mod">
          <ac:chgData name="Jessica Thom" userId="b3287fe0-93e7-4d42-88d5-55680268490e" providerId="ADAL" clId="{46D115EE-3203-4B9F-B6D6-A910A2C2A4F3}" dt="2021-11-05T19:06:37.560" v="111" actId="208"/>
          <ac:picMkLst>
            <pc:docMk/>
            <pc:sldMk cId="3166767091" sldId="355"/>
            <ac:picMk id="5" creationId="{B21ADF09-23F2-4D44-B46E-2B31975D93F6}"/>
          </ac:picMkLst>
        </pc:picChg>
      </pc:sldChg>
      <pc:sldChg chg="modSp mod">
        <pc:chgData name="Jessica Thom" userId="b3287fe0-93e7-4d42-88d5-55680268490e" providerId="ADAL" clId="{46D115EE-3203-4B9F-B6D6-A910A2C2A4F3}" dt="2021-11-05T19:06:53.850" v="113" actId="1582"/>
        <pc:sldMkLst>
          <pc:docMk/>
          <pc:sldMk cId="3388904923" sldId="356"/>
        </pc:sldMkLst>
        <pc:picChg chg="mod">
          <ac:chgData name="Jessica Thom" userId="b3287fe0-93e7-4d42-88d5-55680268490e" providerId="ADAL" clId="{46D115EE-3203-4B9F-B6D6-A910A2C2A4F3}" dt="2021-11-05T19:06:53.850" v="113" actId="1582"/>
          <ac:picMkLst>
            <pc:docMk/>
            <pc:sldMk cId="3388904923" sldId="356"/>
            <ac:picMk id="4" creationId="{A758857F-62B7-422D-B316-2CABACA53B35}"/>
          </ac:picMkLst>
        </pc:picChg>
      </pc:sldChg>
      <pc:sldChg chg="modSp mod">
        <pc:chgData name="Jessica Thom" userId="b3287fe0-93e7-4d42-88d5-55680268490e" providerId="ADAL" clId="{46D115EE-3203-4B9F-B6D6-A910A2C2A4F3}" dt="2021-11-05T19:09:44.158" v="118" actId="1076"/>
        <pc:sldMkLst>
          <pc:docMk/>
          <pc:sldMk cId="3822262386" sldId="357"/>
        </pc:sldMkLst>
        <pc:spChg chg="mod">
          <ac:chgData name="Jessica Thom" userId="b3287fe0-93e7-4d42-88d5-55680268490e" providerId="ADAL" clId="{46D115EE-3203-4B9F-B6D6-A910A2C2A4F3}" dt="2021-11-05T19:09:44.158" v="118" actId="1076"/>
          <ac:spMkLst>
            <pc:docMk/>
            <pc:sldMk cId="3822262386" sldId="357"/>
            <ac:spMk id="2" creationId="{412B515A-B022-4FCD-8CCE-BB3F1DC2209F}"/>
          </ac:spMkLst>
        </pc:spChg>
      </pc:sldChg>
      <pc:sldChg chg="modSp mod">
        <pc:chgData name="Jessica Thom" userId="b3287fe0-93e7-4d42-88d5-55680268490e" providerId="ADAL" clId="{46D115EE-3203-4B9F-B6D6-A910A2C2A4F3}" dt="2021-11-05T19:10:04.634" v="122" actId="1582"/>
        <pc:sldMkLst>
          <pc:docMk/>
          <pc:sldMk cId="591312177" sldId="358"/>
        </pc:sldMkLst>
        <pc:picChg chg="mod">
          <ac:chgData name="Jessica Thom" userId="b3287fe0-93e7-4d42-88d5-55680268490e" providerId="ADAL" clId="{46D115EE-3203-4B9F-B6D6-A910A2C2A4F3}" dt="2021-11-05T19:10:04.634" v="122" actId="1582"/>
          <ac:picMkLst>
            <pc:docMk/>
            <pc:sldMk cId="591312177" sldId="358"/>
            <ac:picMk id="8" creationId="{7E44447C-86F8-42C8-ADA1-DE67CAAC7B74}"/>
          </ac:picMkLst>
        </pc:picChg>
      </pc:sldChg>
      <pc:sldChg chg="addSp modSp mod modAnim">
        <pc:chgData name="Jessica Thom" userId="b3287fe0-93e7-4d42-88d5-55680268490e" providerId="ADAL" clId="{46D115EE-3203-4B9F-B6D6-A910A2C2A4F3}" dt="2021-11-07T16:52:35.487" v="232"/>
        <pc:sldMkLst>
          <pc:docMk/>
          <pc:sldMk cId="3227956033" sldId="359"/>
        </pc:sldMkLst>
        <pc:spChg chg="add mod">
          <ac:chgData name="Jessica Thom" userId="b3287fe0-93e7-4d42-88d5-55680268490e" providerId="ADAL" clId="{46D115EE-3203-4B9F-B6D6-A910A2C2A4F3}" dt="2021-11-07T16:52:13.237" v="228"/>
          <ac:spMkLst>
            <pc:docMk/>
            <pc:sldMk cId="3227956033" sldId="359"/>
            <ac:spMk id="11" creationId="{5C40DDCC-26B5-4F4B-B1F7-8161679ECA9D}"/>
          </ac:spMkLst>
        </pc:spChg>
        <pc:picChg chg="mod">
          <ac:chgData name="Jessica Thom" userId="b3287fe0-93e7-4d42-88d5-55680268490e" providerId="ADAL" clId="{46D115EE-3203-4B9F-B6D6-A910A2C2A4F3}" dt="2021-11-05T19:10:12.448" v="124" actId="208"/>
          <ac:picMkLst>
            <pc:docMk/>
            <pc:sldMk cId="3227956033" sldId="359"/>
            <ac:picMk id="4" creationId="{BA39F1ED-D03F-4325-A7BF-923E5E0E8C88}"/>
          </ac:picMkLst>
        </pc:picChg>
      </pc:sldChg>
      <pc:sldChg chg="delSp modSp mod delAnim">
        <pc:chgData name="Jessica Thom" userId="b3287fe0-93e7-4d42-88d5-55680268490e" providerId="ADAL" clId="{46D115EE-3203-4B9F-B6D6-A910A2C2A4F3}" dt="2021-11-07T16:52:08.993" v="227" actId="21"/>
        <pc:sldMkLst>
          <pc:docMk/>
          <pc:sldMk cId="1711437023" sldId="360"/>
        </pc:sldMkLst>
        <pc:spChg chg="del">
          <ac:chgData name="Jessica Thom" userId="b3287fe0-93e7-4d42-88d5-55680268490e" providerId="ADAL" clId="{46D115EE-3203-4B9F-B6D6-A910A2C2A4F3}" dt="2021-11-07T16:52:08.993" v="227" actId="21"/>
          <ac:spMkLst>
            <pc:docMk/>
            <pc:sldMk cId="1711437023" sldId="360"/>
            <ac:spMk id="9" creationId="{31D7E993-0C85-495E-8A49-80F14642781D}"/>
          </ac:spMkLst>
        </pc:spChg>
        <pc:picChg chg="mod">
          <ac:chgData name="Jessica Thom" userId="b3287fe0-93e7-4d42-88d5-55680268490e" providerId="ADAL" clId="{46D115EE-3203-4B9F-B6D6-A910A2C2A4F3}" dt="2021-11-05T19:10:23.227" v="126" actId="208"/>
          <ac:picMkLst>
            <pc:docMk/>
            <pc:sldMk cId="1711437023" sldId="360"/>
            <ac:picMk id="8" creationId="{C7085585-FFD9-4711-843B-7757A0A45357}"/>
          </ac:picMkLst>
        </pc:picChg>
      </pc:sldChg>
      <pc:sldChg chg="modSp mod">
        <pc:chgData name="Jessica Thom" userId="b3287fe0-93e7-4d42-88d5-55680268490e" providerId="ADAL" clId="{46D115EE-3203-4B9F-B6D6-A910A2C2A4F3}" dt="2021-11-05T18:59:21.802" v="97" actId="208"/>
        <pc:sldMkLst>
          <pc:docMk/>
          <pc:sldMk cId="1831097827" sldId="361"/>
        </pc:sldMkLst>
        <pc:spChg chg="mod">
          <ac:chgData name="Jessica Thom" userId="b3287fe0-93e7-4d42-88d5-55680268490e" providerId="ADAL" clId="{46D115EE-3203-4B9F-B6D6-A910A2C2A4F3}" dt="2021-11-05T18:59:21.802" v="97" actId="208"/>
          <ac:spMkLst>
            <pc:docMk/>
            <pc:sldMk cId="1831097827" sldId="361"/>
            <ac:spMk id="2" creationId="{F9B58A4B-7739-48B8-AD93-3FFC0F04EF1C}"/>
          </ac:spMkLst>
        </pc:spChg>
      </pc:sldChg>
      <pc:sldChg chg="modSp mod">
        <pc:chgData name="Jessica Thom" userId="b3287fe0-93e7-4d42-88d5-55680268490e" providerId="ADAL" clId="{46D115EE-3203-4B9F-B6D6-A910A2C2A4F3}" dt="2021-11-05T18:59:15.972" v="96" actId="208"/>
        <pc:sldMkLst>
          <pc:docMk/>
          <pc:sldMk cId="2155783727" sldId="362"/>
        </pc:sldMkLst>
        <pc:spChg chg="mod">
          <ac:chgData name="Jessica Thom" userId="b3287fe0-93e7-4d42-88d5-55680268490e" providerId="ADAL" clId="{46D115EE-3203-4B9F-B6D6-A910A2C2A4F3}" dt="2021-11-05T18:59:15.972" v="96" actId="208"/>
          <ac:spMkLst>
            <pc:docMk/>
            <pc:sldMk cId="2155783727" sldId="362"/>
            <ac:spMk id="2" creationId="{F9B58A4B-7739-48B8-AD93-3FFC0F04EF1C}"/>
          </ac:spMkLst>
        </pc:spChg>
      </pc:sldChg>
      <pc:sldChg chg="modSp mod">
        <pc:chgData name="Jessica Thom" userId="b3287fe0-93e7-4d42-88d5-55680268490e" providerId="ADAL" clId="{46D115EE-3203-4B9F-B6D6-A910A2C2A4F3}" dt="2021-11-05T21:34:29.862" v="182" actId="1076"/>
        <pc:sldMkLst>
          <pc:docMk/>
          <pc:sldMk cId="3371918230" sldId="363"/>
        </pc:sldMkLst>
        <pc:spChg chg="mod">
          <ac:chgData name="Jessica Thom" userId="b3287fe0-93e7-4d42-88d5-55680268490e" providerId="ADAL" clId="{46D115EE-3203-4B9F-B6D6-A910A2C2A4F3}" dt="2021-11-05T21:34:29.862" v="182" actId="1076"/>
          <ac:spMkLst>
            <pc:docMk/>
            <pc:sldMk cId="3371918230" sldId="363"/>
            <ac:spMk id="11" creationId="{6B026C72-047B-4A75-BA3D-FD8225946FE2}"/>
          </ac:spMkLst>
        </pc:spChg>
      </pc:sldChg>
      <pc:sldChg chg="modSp mod">
        <pc:chgData name="Jessica Thom" userId="b3287fe0-93e7-4d42-88d5-55680268490e" providerId="ADAL" clId="{46D115EE-3203-4B9F-B6D6-A910A2C2A4F3}" dt="2021-11-05T21:33:57.336" v="171" actId="113"/>
        <pc:sldMkLst>
          <pc:docMk/>
          <pc:sldMk cId="1140691170" sldId="364"/>
        </pc:sldMkLst>
        <pc:spChg chg="mod">
          <ac:chgData name="Jessica Thom" userId="b3287fe0-93e7-4d42-88d5-55680268490e" providerId="ADAL" clId="{46D115EE-3203-4B9F-B6D6-A910A2C2A4F3}" dt="2021-11-05T21:33:57.336" v="171" actId="113"/>
          <ac:spMkLst>
            <pc:docMk/>
            <pc:sldMk cId="1140691170" sldId="364"/>
            <ac:spMk id="11" creationId="{6B026C72-047B-4A75-BA3D-FD8225946FE2}"/>
          </ac:spMkLst>
        </pc:spChg>
      </pc:sldChg>
      <pc:sldChg chg="modSp mod">
        <pc:chgData name="Jessica Thom" userId="b3287fe0-93e7-4d42-88d5-55680268490e" providerId="ADAL" clId="{46D115EE-3203-4B9F-B6D6-A910A2C2A4F3}" dt="2021-11-05T19:47:29.419" v="158" actId="208"/>
        <pc:sldMkLst>
          <pc:docMk/>
          <pc:sldMk cId="1775750132" sldId="365"/>
        </pc:sldMkLst>
        <pc:picChg chg="mod">
          <ac:chgData name="Jessica Thom" userId="b3287fe0-93e7-4d42-88d5-55680268490e" providerId="ADAL" clId="{46D115EE-3203-4B9F-B6D6-A910A2C2A4F3}" dt="2021-11-05T19:47:29.419" v="158" actId="208"/>
          <ac:picMkLst>
            <pc:docMk/>
            <pc:sldMk cId="1775750132" sldId="365"/>
            <ac:picMk id="4" creationId="{52524871-7AB3-4275-94D0-F8278FF842D4}"/>
          </ac:picMkLst>
        </pc:picChg>
      </pc:sldChg>
      <pc:sldChg chg="modSp mod">
        <pc:chgData name="Jessica Thom" userId="b3287fe0-93e7-4d42-88d5-55680268490e" providerId="ADAL" clId="{46D115EE-3203-4B9F-B6D6-A910A2C2A4F3}" dt="2021-11-05T19:47:10.670" v="156" actId="403"/>
        <pc:sldMkLst>
          <pc:docMk/>
          <pc:sldMk cId="3571905860" sldId="366"/>
        </pc:sldMkLst>
        <pc:spChg chg="mod">
          <ac:chgData name="Jessica Thom" userId="b3287fe0-93e7-4d42-88d5-55680268490e" providerId="ADAL" clId="{46D115EE-3203-4B9F-B6D6-A910A2C2A4F3}" dt="2021-11-05T19:47:10.670" v="156" actId="403"/>
          <ac:spMkLst>
            <pc:docMk/>
            <pc:sldMk cId="3571905860" sldId="366"/>
            <ac:spMk id="11" creationId="{6B026C72-047B-4A75-BA3D-FD8225946FE2}"/>
          </ac:spMkLst>
        </pc:spChg>
      </pc:sldChg>
      <pc:sldChg chg="addSp modSp mod modAnim">
        <pc:chgData name="Jessica Thom" userId="b3287fe0-93e7-4d42-88d5-55680268490e" providerId="ADAL" clId="{46D115EE-3203-4B9F-B6D6-A910A2C2A4F3}" dt="2021-11-07T16:42:59.901" v="218"/>
        <pc:sldMkLst>
          <pc:docMk/>
          <pc:sldMk cId="2398996360" sldId="368"/>
        </pc:sldMkLst>
        <pc:spChg chg="add mod">
          <ac:chgData name="Jessica Thom" userId="b3287fe0-93e7-4d42-88d5-55680268490e" providerId="ADAL" clId="{46D115EE-3203-4B9F-B6D6-A910A2C2A4F3}" dt="2021-11-07T16:42:54.809" v="217" actId="1076"/>
          <ac:spMkLst>
            <pc:docMk/>
            <pc:sldMk cId="2398996360" sldId="368"/>
            <ac:spMk id="2" creationId="{4E1860D1-F90B-4387-9012-C60132A14126}"/>
          </ac:spMkLst>
        </pc:spChg>
      </pc:sldChg>
      <pc:sldChg chg="modSp mod">
        <pc:chgData name="Jessica Thom" userId="b3287fe0-93e7-4d42-88d5-55680268490e" providerId="ADAL" clId="{46D115EE-3203-4B9F-B6D6-A910A2C2A4F3}" dt="2021-11-05T19:48:02.025" v="160" actId="1582"/>
        <pc:sldMkLst>
          <pc:docMk/>
          <pc:sldMk cId="3652845092" sldId="370"/>
        </pc:sldMkLst>
        <pc:picChg chg="mod">
          <ac:chgData name="Jessica Thom" userId="b3287fe0-93e7-4d42-88d5-55680268490e" providerId="ADAL" clId="{46D115EE-3203-4B9F-B6D6-A910A2C2A4F3}" dt="2021-11-05T19:48:02.025" v="160" actId="1582"/>
          <ac:picMkLst>
            <pc:docMk/>
            <pc:sldMk cId="3652845092" sldId="370"/>
            <ac:picMk id="4" creationId="{2AEEB49F-4433-428D-A40A-A86074479815}"/>
          </ac:picMkLst>
        </pc:picChg>
      </pc:sldChg>
      <pc:sldChg chg="modSp add mod">
        <pc:chgData name="Jessica Thom" userId="b3287fe0-93e7-4d42-88d5-55680268490e" providerId="ADAL" clId="{46D115EE-3203-4B9F-B6D6-A910A2C2A4F3}" dt="2021-11-05T21:34:38.646" v="184" actId="1076"/>
        <pc:sldMkLst>
          <pc:docMk/>
          <pc:sldMk cId="2403680085" sldId="371"/>
        </pc:sldMkLst>
        <pc:spChg chg="mod">
          <ac:chgData name="Jessica Thom" userId="b3287fe0-93e7-4d42-88d5-55680268490e" providerId="ADAL" clId="{46D115EE-3203-4B9F-B6D6-A910A2C2A4F3}" dt="2021-11-05T21:34:38.646" v="184" actId="1076"/>
          <ac:spMkLst>
            <pc:docMk/>
            <pc:sldMk cId="2403680085" sldId="371"/>
            <ac:spMk id="11" creationId="{6B026C72-047B-4A75-BA3D-FD8225946FE2}"/>
          </ac:spMkLst>
        </pc:spChg>
      </pc:sldChg>
      <pc:sldChg chg="addSp delSp modSp mod delAnim">
        <pc:chgData name="Jessica Thom" userId="b3287fe0-93e7-4d42-88d5-55680268490e" providerId="ADAL" clId="{46D115EE-3203-4B9F-B6D6-A910A2C2A4F3}" dt="2021-11-07T16:30:36.562" v="201" actId="1076"/>
        <pc:sldMkLst>
          <pc:docMk/>
          <pc:sldMk cId="109458381" sldId="372"/>
        </pc:sldMkLst>
        <pc:spChg chg="del">
          <ac:chgData name="Jessica Thom" userId="b3287fe0-93e7-4d42-88d5-55680268490e" providerId="ADAL" clId="{46D115EE-3203-4B9F-B6D6-A910A2C2A4F3}" dt="2021-11-07T16:30:03.718" v="189" actId="478"/>
          <ac:spMkLst>
            <pc:docMk/>
            <pc:sldMk cId="109458381" sldId="372"/>
            <ac:spMk id="5" creationId="{141640EF-B1AC-4174-9062-A1CB1517B88E}"/>
          </ac:spMkLst>
        </pc:spChg>
        <pc:spChg chg="del">
          <ac:chgData name="Jessica Thom" userId="b3287fe0-93e7-4d42-88d5-55680268490e" providerId="ADAL" clId="{46D115EE-3203-4B9F-B6D6-A910A2C2A4F3}" dt="2021-11-07T16:30:05.519" v="190" actId="478"/>
          <ac:spMkLst>
            <pc:docMk/>
            <pc:sldMk cId="109458381" sldId="372"/>
            <ac:spMk id="11" creationId="{0F486ECB-96E0-443E-B164-3C92E386F1F2}"/>
          </ac:spMkLst>
        </pc:spChg>
        <pc:picChg chg="del">
          <ac:chgData name="Jessica Thom" userId="b3287fe0-93e7-4d42-88d5-55680268490e" providerId="ADAL" clId="{46D115EE-3203-4B9F-B6D6-A910A2C2A4F3}" dt="2021-11-07T16:29:57.523" v="188" actId="478"/>
          <ac:picMkLst>
            <pc:docMk/>
            <pc:sldMk cId="109458381" sldId="372"/>
            <ac:picMk id="4" creationId="{947251E6-0792-44DE-8C44-79FC1A574036}"/>
          </ac:picMkLst>
        </pc:picChg>
        <pc:picChg chg="add mod">
          <ac:chgData name="Jessica Thom" userId="b3287fe0-93e7-4d42-88d5-55680268490e" providerId="ADAL" clId="{46D115EE-3203-4B9F-B6D6-A910A2C2A4F3}" dt="2021-11-07T16:30:36.562" v="201" actId="1076"/>
          <ac:picMkLst>
            <pc:docMk/>
            <pc:sldMk cId="109458381" sldId="372"/>
            <ac:picMk id="1026" creationId="{219D74B9-B78A-4529-B2CF-31AB8BC1C7CB}"/>
          </ac:picMkLst>
        </pc:picChg>
      </pc:sldChg>
      <pc:sldChg chg="addSp delSp modSp add mod modAnim">
        <pc:chgData name="Jessica Thom" userId="b3287fe0-93e7-4d42-88d5-55680268490e" providerId="ADAL" clId="{46D115EE-3203-4B9F-B6D6-A910A2C2A4F3}" dt="2021-11-07T16:42:05.124" v="214"/>
        <pc:sldMkLst>
          <pc:docMk/>
          <pc:sldMk cId="1086034531" sldId="373"/>
        </pc:sldMkLst>
        <pc:spChg chg="add mod">
          <ac:chgData name="Jessica Thom" userId="b3287fe0-93e7-4d42-88d5-55680268490e" providerId="ADAL" clId="{46D115EE-3203-4B9F-B6D6-A910A2C2A4F3}" dt="2021-11-07T16:41:55.841" v="213" actId="1076"/>
          <ac:spMkLst>
            <pc:docMk/>
            <pc:sldMk cId="1086034531" sldId="373"/>
            <ac:spMk id="8" creationId="{17319537-A6B7-4B23-8350-E22587469828}"/>
          </ac:spMkLst>
        </pc:spChg>
        <pc:picChg chg="del">
          <ac:chgData name="Jessica Thom" userId="b3287fe0-93e7-4d42-88d5-55680268490e" providerId="ADAL" clId="{46D115EE-3203-4B9F-B6D6-A910A2C2A4F3}" dt="2021-11-07T16:40:27.212" v="203" actId="478"/>
          <ac:picMkLst>
            <pc:docMk/>
            <pc:sldMk cId="1086034531" sldId="373"/>
            <ac:picMk id="4" creationId="{52524871-7AB3-4275-94D0-F8278FF842D4}"/>
          </ac:picMkLst>
        </pc:picChg>
        <pc:picChg chg="add mod">
          <ac:chgData name="Jessica Thom" userId="b3287fe0-93e7-4d42-88d5-55680268490e" providerId="ADAL" clId="{46D115EE-3203-4B9F-B6D6-A910A2C2A4F3}" dt="2021-11-07T16:41:34.025" v="210" actId="1076"/>
          <ac:picMkLst>
            <pc:docMk/>
            <pc:sldMk cId="1086034531" sldId="373"/>
            <ac:picMk id="5" creationId="{6B9B3886-F899-423F-988D-F4ADDC59490B}"/>
          </ac:picMkLst>
        </pc:picChg>
      </pc:sldChg>
    </pc:docChg>
  </pc:docChgLst>
  <pc:docChgLst>
    <pc:chgData name="Jessica Thom" userId="S::jessica.thom@schooleymitchell.com::b3287fe0-93e7-4d42-88d5-55680268490e" providerId="AD" clId="Web-{984674B4-9DC8-F6A2-42F7-DB9C37C104C8}"/>
    <pc:docChg chg="addSld modSld sldOrd">
      <pc:chgData name="Jessica Thom" userId="S::jessica.thom@schooleymitchell.com::b3287fe0-93e7-4d42-88d5-55680268490e" providerId="AD" clId="Web-{984674B4-9DC8-F6A2-42F7-DB9C37C104C8}" dt="2021-11-07T16:35:16.768" v="29"/>
      <pc:docMkLst>
        <pc:docMk/>
      </pc:docMkLst>
      <pc:sldChg chg="modSp">
        <pc:chgData name="Jessica Thom" userId="S::jessica.thom@schooleymitchell.com::b3287fe0-93e7-4d42-88d5-55680268490e" providerId="AD" clId="Web-{984674B4-9DC8-F6A2-42F7-DB9C37C104C8}" dt="2021-11-07T16:28:38.457" v="27" actId="20577"/>
        <pc:sldMkLst>
          <pc:docMk/>
          <pc:sldMk cId="2838863638" sldId="347"/>
        </pc:sldMkLst>
        <pc:spChg chg="mod">
          <ac:chgData name="Jessica Thom" userId="S::jessica.thom@schooleymitchell.com::b3287fe0-93e7-4d42-88d5-55680268490e" providerId="AD" clId="Web-{984674B4-9DC8-F6A2-42F7-DB9C37C104C8}" dt="2021-11-07T16:28:38.457" v="27" actId="20577"/>
          <ac:spMkLst>
            <pc:docMk/>
            <pc:sldMk cId="2838863638" sldId="347"/>
            <ac:spMk id="21" creationId="{9A42CFDF-DBBB-42AA-A4BB-711A53DDAC81}"/>
          </ac:spMkLst>
        </pc:spChg>
      </pc:sldChg>
      <pc:sldChg chg="add ord replId">
        <pc:chgData name="Jessica Thom" userId="S::jessica.thom@schooleymitchell.com::b3287fe0-93e7-4d42-88d5-55680268490e" providerId="AD" clId="Web-{984674B4-9DC8-F6A2-42F7-DB9C37C104C8}" dt="2021-11-07T16:35:16.768" v="29"/>
        <pc:sldMkLst>
          <pc:docMk/>
          <pc:sldMk cId="109458381" sldId="372"/>
        </pc:sldMkLst>
      </pc:sldChg>
    </pc:docChg>
  </pc:docChgLst>
  <pc:docChgLst>
    <pc:chgData name="Jessica Thom" userId="S::jessica.thom@schooleymitchell.com::b3287fe0-93e7-4d42-88d5-55680268490e" providerId="AD" clId="Web-{37A1229E-FDBA-57B1-D33B-BF94459967C0}"/>
    <pc:docChg chg="modSld">
      <pc:chgData name="Jessica Thom" userId="S::jessica.thom@schooleymitchell.com::b3287fe0-93e7-4d42-88d5-55680268490e" providerId="AD" clId="Web-{37A1229E-FDBA-57B1-D33B-BF94459967C0}" dt="2021-11-05T21:41:49.025" v="9" actId="1076"/>
      <pc:docMkLst>
        <pc:docMk/>
      </pc:docMkLst>
      <pc:sldChg chg="modSp">
        <pc:chgData name="Jessica Thom" userId="S::jessica.thom@schooleymitchell.com::b3287fe0-93e7-4d42-88d5-55680268490e" providerId="AD" clId="Web-{37A1229E-FDBA-57B1-D33B-BF94459967C0}" dt="2021-11-05T21:41:49.025" v="9" actId="1076"/>
        <pc:sldMkLst>
          <pc:docMk/>
          <pc:sldMk cId="4103910397" sldId="304"/>
        </pc:sldMkLst>
        <pc:spChg chg="mod">
          <ac:chgData name="Jessica Thom" userId="S::jessica.thom@schooleymitchell.com::b3287fe0-93e7-4d42-88d5-55680268490e" providerId="AD" clId="Web-{37A1229E-FDBA-57B1-D33B-BF94459967C0}" dt="2021-11-05T21:41:20.790" v="6" actId="1076"/>
          <ac:spMkLst>
            <pc:docMk/>
            <pc:sldMk cId="4103910397" sldId="304"/>
            <ac:spMk id="11" creationId="{6B026C72-047B-4A75-BA3D-FD8225946FE2}"/>
          </ac:spMkLst>
        </pc:spChg>
        <pc:picChg chg="mod modCrop">
          <ac:chgData name="Jessica Thom" userId="S::jessica.thom@schooleymitchell.com::b3287fe0-93e7-4d42-88d5-55680268490e" providerId="AD" clId="Web-{37A1229E-FDBA-57B1-D33B-BF94459967C0}" dt="2021-11-05T21:41:49.025" v="9" actId="1076"/>
          <ac:picMkLst>
            <pc:docMk/>
            <pc:sldMk cId="4103910397" sldId="304"/>
            <ac:picMk id="4" creationId="{4D5230CC-D926-44B2-A87E-B1612E529D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79B3E-7656-44A7-9E18-5BB7A4A5646D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1F9B9-9074-4F15-9A65-DDB55FDD9D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910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428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2968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2813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2708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8058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6007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6824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6967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6395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5567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8451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787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4078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5015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6938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9589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5542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814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143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1941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5700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8751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1F9B9-9074-4F15-9A65-DDB55FDD9D6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963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CC8F-3B31-46B0-B55A-11A26AE58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5A2EF-C829-4B16-8D26-9212D901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5DD39-1CF7-4C9A-9542-009AC572F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4FC36-1C32-4FB2-9514-30408EDB3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77D22-CF00-4241-BD8F-EE7B198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516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7D7E6-A11C-4BD9-A62D-C9478E6D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79941-C479-4E1B-AEE1-CFDA80FB3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CCEEE-2C51-4C51-A0FC-998CA4A54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C36A8-BA6D-496E-9984-2233D59C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73B93-2AC3-4EB8-8A4F-CF29202D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455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C41F99-E2BA-4721-B8E0-03AD3DA50C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31F85-6DFD-44B6-AE35-2F039DF74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875F-42A3-4503-97BF-677AB56F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F35DC-1232-44CC-AA99-7E2080BC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2CF06-3142-40A7-8DDD-8AD55083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942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25118-43FB-4B39-9605-31225F0A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F0420-FFB1-4737-ACBB-1CDD339FB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F56B1-80E0-4C0F-9013-195B2E90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17999-3220-4373-94DE-D5BD36CA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E621A-0727-4627-BAD9-A0B51222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2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88A9-0529-482C-8BD2-5C91D743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83569-C60A-49FE-99AB-9EC5E99F4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D7E3B-A555-4F4B-BD91-FA5EA3F54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4F445-92FC-4611-AEB1-50F0751A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B4E36-939C-4EF6-AA4F-ECA956DE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379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246BE-46B6-46A6-BBDF-CFE4AE5A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52A8E-1932-42B0-83CF-282813912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FF240-1E33-4B5C-810D-D8424EEAE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5F708-403B-4417-BD80-2B874E401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4F87A-7EFF-4B4D-805A-840CF03E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8DAAE-83FC-4A21-8541-DCA74A2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99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735D-4BB6-41FA-AF5A-88606DB8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A6754-2E7D-44B2-8D82-203374BD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BC6F7-33D8-4997-98A3-EEAF64D2F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D5973-3282-4563-B5C5-B9E35A436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34613-A397-4432-8678-B23D3A622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B204B-864A-4359-9569-2D449D9F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CFAEB-2C6D-4FE7-903C-5FA22FEC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710E47-4634-4032-BD86-4BFD2725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30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C9813-A820-4020-8EF5-0DE7A56A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EFE2F0-1960-4A43-BB64-A0B8DBA3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FB129-FB29-4D40-B0E5-A76CC4E8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7C520-449C-435E-ACD0-B2E5264FD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776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F5A92-21F3-4B53-AB18-22A1AD7C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1BE7C-A692-428F-BD2D-7AC00282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EB85D-2D7B-47D0-9124-6101B40C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568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95B2-D916-4E6C-846D-A813A1B3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7855D-7691-4F0B-9741-486E092F5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023BA-23A4-44AC-84F9-B03FBC1E8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6242E-3A0F-484F-83FF-7D27ABEE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5C97F-97C9-4948-AA91-4FB0B656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E24A-781E-43E3-B984-90CDF08E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8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4124-DA00-4AD6-9C0F-61E37D30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EE7E69-FA65-4748-B0C5-2DD4F3BCF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7F3DF-C603-4F30-9916-7661807BC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72B2E-341F-43A2-AA6F-9F2D4415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1C926-9911-41C0-95B9-64D7E506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28CA8-C383-48D0-9AF5-D4A84093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706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53CD7-55B8-46E6-9279-C7BA6950D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F8EBD-2667-4DE6-A3E6-4EA3359CF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6FDE5-5188-444E-AD38-F9B293900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8B1E6-0706-445C-A3F5-EEEA3E50B7AF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57206-25B4-4CA0-B9AE-07F080717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C58B3-D5FA-498C-AC9C-7FA786089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118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49757F4-F0A3-4847-8CB2-3EF40E6F1BBD}"/>
              </a:ext>
            </a:extLst>
          </p:cNvPr>
          <p:cNvSpPr/>
          <p:nvPr/>
        </p:nvSpPr>
        <p:spPr>
          <a:xfrm>
            <a:off x="6566530" y="1014560"/>
            <a:ext cx="4882057" cy="4827431"/>
          </a:xfrm>
          <a:prstGeom prst="rect">
            <a:avLst/>
          </a:prstGeom>
          <a:solidFill>
            <a:schemeClr val="bg1"/>
          </a:solidFill>
          <a:ln>
            <a:solidFill>
              <a:srgbClr val="09426A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7" name="Picture 6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4CE3C0A3-210E-4BFF-865E-EE8AA00CA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25" y="1570824"/>
            <a:ext cx="3641064" cy="37148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FABBD8-1AAA-492E-BA58-421372682056}"/>
              </a:ext>
            </a:extLst>
          </p:cNvPr>
          <p:cNvSpPr/>
          <p:nvPr/>
        </p:nvSpPr>
        <p:spPr>
          <a:xfrm>
            <a:off x="750081" y="1014557"/>
            <a:ext cx="4882057" cy="4827432"/>
          </a:xfrm>
          <a:prstGeom prst="rect">
            <a:avLst/>
          </a:prstGeom>
          <a:noFill/>
          <a:ln>
            <a:solidFill>
              <a:srgbClr val="094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50BA75-B730-4ED5-923D-30097FA27C1B}"/>
              </a:ext>
            </a:extLst>
          </p:cNvPr>
          <p:cNvSpPr/>
          <p:nvPr/>
        </p:nvSpPr>
        <p:spPr>
          <a:xfrm>
            <a:off x="743415" y="1014562"/>
            <a:ext cx="4882057" cy="4827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BAD13-BC3D-42ED-A777-C4EC61BA6142}"/>
              </a:ext>
            </a:extLst>
          </p:cNvPr>
          <p:cNvSpPr txBox="1"/>
          <p:nvPr/>
        </p:nvSpPr>
        <p:spPr>
          <a:xfrm>
            <a:off x="1546414" y="366563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Warehouse Updates and Refresher</a:t>
            </a:r>
            <a:endParaRPr lang="en-CA">
              <a:solidFill>
                <a:srgbClr val="09426A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8C7AFA-1C78-4CD3-AF5B-D54A98E2754C}"/>
              </a:ext>
            </a:extLst>
          </p:cNvPr>
          <p:cNvSpPr txBox="1"/>
          <p:nvPr/>
        </p:nvSpPr>
        <p:spPr>
          <a:xfrm>
            <a:off x="1546414" y="4327353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Jessica Thom &amp; Greg Kelly</a:t>
            </a:r>
          </a:p>
        </p:txBody>
      </p:sp>
      <p:pic>
        <p:nvPicPr>
          <p:cNvPr id="16" name="Picture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EAD2CB4-B1FA-42F5-956D-9604D353E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290" y="2330620"/>
            <a:ext cx="3288848" cy="109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3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10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Drip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83AE180-C4E0-42F9-9B1D-111A5791F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2" y="1620427"/>
            <a:ext cx="11027096" cy="3444538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F12163E9-4003-4835-975E-716FC47A2B51}"/>
              </a:ext>
            </a:extLst>
          </p:cNvPr>
          <p:cNvSpPr/>
          <p:nvPr/>
        </p:nvSpPr>
        <p:spPr>
          <a:xfrm>
            <a:off x="7216026" y="2654420"/>
            <a:ext cx="2369043" cy="892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EAA571E-17E1-4FCE-AA4B-7A9A0083F3B2}"/>
              </a:ext>
            </a:extLst>
          </p:cNvPr>
          <p:cNvSpPr/>
          <p:nvPr/>
        </p:nvSpPr>
        <p:spPr>
          <a:xfrm rot="5400000">
            <a:off x="1542250" y="2228051"/>
            <a:ext cx="1343720" cy="1058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325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11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Drip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B2004079-0FC1-433D-9F40-A682FBA773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05" y="665842"/>
            <a:ext cx="7963590" cy="5532599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C120C7F-C494-4DAF-BDC0-579373C2C235}"/>
              </a:ext>
            </a:extLst>
          </p:cNvPr>
          <p:cNvSpPr/>
          <p:nvPr/>
        </p:nvSpPr>
        <p:spPr>
          <a:xfrm>
            <a:off x="1018010" y="4162474"/>
            <a:ext cx="1382751" cy="834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FFFCA02-B884-4B9D-B503-B16003A392C4}"/>
              </a:ext>
            </a:extLst>
          </p:cNvPr>
          <p:cNvSpPr/>
          <p:nvPr/>
        </p:nvSpPr>
        <p:spPr>
          <a:xfrm rot="5400000">
            <a:off x="7884960" y="2475571"/>
            <a:ext cx="1360449" cy="925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B94F0D8-39CD-4DAF-86B9-C315E69F2386}"/>
              </a:ext>
            </a:extLst>
          </p:cNvPr>
          <p:cNvSpPr/>
          <p:nvPr/>
        </p:nvSpPr>
        <p:spPr>
          <a:xfrm>
            <a:off x="7012412" y="2060300"/>
            <a:ext cx="925551" cy="1558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88773DD-12A2-48E9-89B5-F6FBAD619C71}"/>
              </a:ext>
            </a:extLst>
          </p:cNvPr>
          <p:cNvSpPr/>
          <p:nvPr/>
        </p:nvSpPr>
        <p:spPr>
          <a:xfrm rot="10800000">
            <a:off x="9533825" y="4162473"/>
            <a:ext cx="1382751" cy="834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294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12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Drip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DF85483-6CA2-43FA-B663-E23DB55C7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9" y="996498"/>
            <a:ext cx="5440861" cy="4865004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3200184-551D-4DC5-8110-1E51A43E9C9E}"/>
              </a:ext>
            </a:extLst>
          </p:cNvPr>
          <p:cNvSpPr/>
          <p:nvPr/>
        </p:nvSpPr>
        <p:spPr>
          <a:xfrm>
            <a:off x="5283586" y="3231927"/>
            <a:ext cx="1984917" cy="1215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89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13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Drip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B58A4B-7739-48B8-AD93-3FFC0F04EF1C}"/>
              </a:ext>
            </a:extLst>
          </p:cNvPr>
          <p:cNvSpPr txBox="1"/>
          <p:nvPr/>
        </p:nvSpPr>
        <p:spPr>
          <a:xfrm>
            <a:off x="2856570" y="982176"/>
            <a:ext cx="6478859" cy="4524315"/>
          </a:xfrm>
          <a:prstGeom prst="rect">
            <a:avLst/>
          </a:prstGeom>
          <a:solidFill>
            <a:srgbClr val="E4EAF2"/>
          </a:solidFill>
          <a:ln w="76200">
            <a:solidFill>
              <a:srgbClr val="09426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atin typeface="Arimo" panose="020B0604020202020204"/>
              </a:rPr>
              <a:t>Updated Content</a:t>
            </a:r>
          </a:p>
          <a:p>
            <a:endParaRPr lang="en-US">
              <a:latin typeface="Arimo" panose="020B0604020202020204"/>
            </a:endParaRPr>
          </a:p>
          <a:p>
            <a:endParaRPr lang="en-US">
              <a:latin typeface="Arimo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rimo" panose="020B0604020202020204"/>
              </a:rPr>
              <a:t>eSignature – 2 new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rimo" panose="020B0604020202020204"/>
              </a:rPr>
              <a:t>Government – 2 new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rimo" panose="020B0604020202020204"/>
              </a:rPr>
              <a:t>Medical – 3 new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rimo" panose="020B0604020202020204"/>
              </a:rPr>
              <a:t>Manufacturing – 2 new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rimo" panose="020B0604020202020204"/>
              </a:rPr>
              <a:t>Trades – 3 new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rimo" panose="020B0604020202020204"/>
              </a:rPr>
              <a:t>Misc. Services – 2 new emails</a:t>
            </a:r>
            <a:endParaRPr lang="en-CA" sz="3200" b="1">
              <a:latin typeface="Arimo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31097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14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Drip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B58A4B-7739-48B8-AD93-3FFC0F04EF1C}"/>
              </a:ext>
            </a:extLst>
          </p:cNvPr>
          <p:cNvSpPr txBox="1"/>
          <p:nvPr/>
        </p:nvSpPr>
        <p:spPr>
          <a:xfrm>
            <a:off x="2843561" y="1483112"/>
            <a:ext cx="6478859" cy="2554545"/>
          </a:xfrm>
          <a:prstGeom prst="rect">
            <a:avLst/>
          </a:prstGeom>
          <a:solidFill>
            <a:srgbClr val="E4EAF2"/>
          </a:solidFill>
          <a:ln w="76200">
            <a:solidFill>
              <a:srgbClr val="09426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atin typeface="Arimo" panose="020B0604020202020204"/>
              </a:rPr>
              <a:t>New Campaigns</a:t>
            </a:r>
          </a:p>
          <a:p>
            <a:endParaRPr lang="en-US">
              <a:latin typeface="Arimo" panose="020B0604020202020204"/>
            </a:endParaRPr>
          </a:p>
          <a:p>
            <a:endParaRPr lang="en-US">
              <a:latin typeface="Arimo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rimo" panose="020B0604020202020204"/>
              </a:rPr>
              <a:t>Four Currencies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rimo" panose="020B0604020202020204"/>
              </a:rPr>
              <a:t>Value of Ongoing Support</a:t>
            </a:r>
          </a:p>
        </p:txBody>
      </p:sp>
    </p:spTree>
    <p:extLst>
      <p:ext uri="{BB962C8B-B14F-4D97-AF65-F5344CB8AC3E}">
        <p14:creationId xmlns:p14="http://schemas.microsoft.com/office/powerpoint/2010/main" val="2155783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15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720215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/>
                <a:ea typeface="Arimo" panose="020B0604020202020204" pitchFamily="34" charset="0"/>
                <a:cs typeface="Arimo" panose="020B0604020202020204" pitchFamily="34" charset="0"/>
              </a:rPr>
              <a:t>Group Email</a:t>
            </a: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2B515A-B022-4FCD-8CCE-BB3F1DC2209F}"/>
              </a:ext>
            </a:extLst>
          </p:cNvPr>
          <p:cNvSpPr txBox="1"/>
          <p:nvPr/>
        </p:nvSpPr>
        <p:spPr>
          <a:xfrm>
            <a:off x="3245935" y="2844225"/>
            <a:ext cx="5700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atin typeface="Arimo" panose="020B0604020202020204"/>
              </a:rPr>
              <a:t>Group Email</a:t>
            </a:r>
          </a:p>
        </p:txBody>
      </p:sp>
    </p:spTree>
    <p:extLst>
      <p:ext uri="{BB962C8B-B14F-4D97-AF65-F5344CB8AC3E}">
        <p14:creationId xmlns:p14="http://schemas.microsoft.com/office/powerpoint/2010/main" val="2838863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16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720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Group Email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A103ED4-AE64-4B20-B592-76BA0B71E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10" y="874744"/>
            <a:ext cx="5505019" cy="5108511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</p:spTree>
    <p:extLst>
      <p:ext uri="{BB962C8B-B14F-4D97-AF65-F5344CB8AC3E}">
        <p14:creationId xmlns:p14="http://schemas.microsoft.com/office/powerpoint/2010/main" val="1089624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17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720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Group Email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2D587F-B6D3-4A24-962A-128AB2A28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65" y="1144111"/>
            <a:ext cx="7733469" cy="4569777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5DEE99A-90A7-4BF6-BFB0-A3B158D69500}"/>
              </a:ext>
            </a:extLst>
          </p:cNvPr>
          <p:cNvSpPr/>
          <p:nvPr/>
        </p:nvSpPr>
        <p:spPr>
          <a:xfrm rot="10800000">
            <a:off x="6289152" y="1350463"/>
            <a:ext cx="2558377" cy="1303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89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18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720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Group Email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857AFE0-CFCE-434A-8C1F-2E512927B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55" y="277857"/>
            <a:ext cx="7262489" cy="6302286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E1D8F74F-DDA0-4A63-9CF5-C31F4E3F319E}"/>
              </a:ext>
            </a:extLst>
          </p:cNvPr>
          <p:cNvSpPr/>
          <p:nvPr/>
        </p:nvSpPr>
        <p:spPr>
          <a:xfrm rot="10800000">
            <a:off x="4947423" y="1997432"/>
            <a:ext cx="2297152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374E6FD-277B-48A0-9B9E-324AAD98DC48}"/>
              </a:ext>
            </a:extLst>
          </p:cNvPr>
          <p:cNvSpPr/>
          <p:nvPr/>
        </p:nvSpPr>
        <p:spPr>
          <a:xfrm>
            <a:off x="1164132" y="3850533"/>
            <a:ext cx="1617262" cy="812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346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19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720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Group Email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E604F40-44DB-4080-8415-F81798519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55" y="285478"/>
            <a:ext cx="7656167" cy="6085104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</p:spTree>
    <p:extLst>
      <p:ext uri="{BB962C8B-B14F-4D97-AF65-F5344CB8AC3E}">
        <p14:creationId xmlns:p14="http://schemas.microsoft.com/office/powerpoint/2010/main" val="1736439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2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148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Warehouse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2B515A-B022-4FCD-8CCE-BB3F1DC2209F}"/>
              </a:ext>
            </a:extLst>
          </p:cNvPr>
          <p:cNvSpPr txBox="1"/>
          <p:nvPr/>
        </p:nvSpPr>
        <p:spPr>
          <a:xfrm>
            <a:off x="2544337" y="2767511"/>
            <a:ext cx="7103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atin typeface="Arimo" panose="020B0604020202020204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42702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20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148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Warehouse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2B515A-B022-4FCD-8CCE-BB3F1DC2209F}"/>
              </a:ext>
            </a:extLst>
          </p:cNvPr>
          <p:cNvSpPr txBox="1"/>
          <p:nvPr/>
        </p:nvSpPr>
        <p:spPr>
          <a:xfrm>
            <a:off x="2712070" y="2921168"/>
            <a:ext cx="6767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atin typeface="Arimo" panose="020B0604020202020204"/>
              </a:rPr>
              <a:t>Production Tracking</a:t>
            </a:r>
          </a:p>
        </p:txBody>
      </p:sp>
    </p:spTree>
    <p:extLst>
      <p:ext uri="{BB962C8B-B14F-4D97-AF65-F5344CB8AC3E}">
        <p14:creationId xmlns:p14="http://schemas.microsoft.com/office/powerpoint/2010/main" val="4201875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21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65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Production Tracking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BB4C0F0-A7C1-4037-BF00-391A4DA84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534"/>
            <a:ext cx="12192000" cy="4572931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4D1FD6E-374A-4240-9D93-B4173A4BADB6}"/>
              </a:ext>
            </a:extLst>
          </p:cNvPr>
          <p:cNvSpPr/>
          <p:nvPr/>
        </p:nvSpPr>
        <p:spPr>
          <a:xfrm>
            <a:off x="8999034" y="847492"/>
            <a:ext cx="2129883" cy="1103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2E4C50C-ED6C-4095-BA59-01BACC4DA7C8}"/>
              </a:ext>
            </a:extLst>
          </p:cNvPr>
          <p:cNvSpPr/>
          <p:nvPr/>
        </p:nvSpPr>
        <p:spPr>
          <a:xfrm rot="5400000">
            <a:off x="8041296" y="1741449"/>
            <a:ext cx="875371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443A967-1D08-4551-ADB4-1477123E1444}"/>
              </a:ext>
            </a:extLst>
          </p:cNvPr>
          <p:cNvSpPr/>
          <p:nvPr/>
        </p:nvSpPr>
        <p:spPr>
          <a:xfrm rot="5400000">
            <a:off x="8040365" y="2343614"/>
            <a:ext cx="875371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0B81588-5927-4009-96E0-0FFB013C57FC}"/>
              </a:ext>
            </a:extLst>
          </p:cNvPr>
          <p:cNvSpPr/>
          <p:nvPr/>
        </p:nvSpPr>
        <p:spPr>
          <a:xfrm>
            <a:off x="4640910" y="487418"/>
            <a:ext cx="875371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33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22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65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Production Tracking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AD29549-772B-48B3-A377-E5DF7DEDD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0475"/>
            <a:ext cx="12192000" cy="2437049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6B5E170-8A2C-4D16-9935-1F26F6EF6D77}"/>
              </a:ext>
            </a:extLst>
          </p:cNvPr>
          <p:cNvSpPr/>
          <p:nvPr/>
        </p:nvSpPr>
        <p:spPr>
          <a:xfrm rot="5400000">
            <a:off x="8999036" y="1187608"/>
            <a:ext cx="1979339" cy="1187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58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23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65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Production Tracking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47251E6-0792-44DE-8C44-79FC1A574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2" y="1840092"/>
            <a:ext cx="11949195" cy="3177815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1640EF-B1AC-4174-9062-A1CB1517B88E}"/>
              </a:ext>
            </a:extLst>
          </p:cNvPr>
          <p:cNvSpPr/>
          <p:nvPr/>
        </p:nvSpPr>
        <p:spPr>
          <a:xfrm>
            <a:off x="10326029" y="2018371"/>
            <a:ext cx="713678" cy="29995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486ECB-96E0-443E-B164-3C92E386F1F2}"/>
              </a:ext>
            </a:extLst>
          </p:cNvPr>
          <p:cNvSpPr/>
          <p:nvPr/>
        </p:nvSpPr>
        <p:spPr>
          <a:xfrm>
            <a:off x="10918834" y="2018371"/>
            <a:ext cx="713678" cy="29995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9599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24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65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Production Tracking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B1700E0D-DB67-4CAB-9754-B75771C3B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5" y="601608"/>
            <a:ext cx="11500174" cy="55308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7C720D-56BB-44BD-9C28-4E6C7D348417}"/>
              </a:ext>
            </a:extLst>
          </p:cNvPr>
          <p:cNvSpPr/>
          <p:nvPr/>
        </p:nvSpPr>
        <p:spPr>
          <a:xfrm>
            <a:off x="100360" y="1918010"/>
            <a:ext cx="3813718" cy="7805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C2A7BD-279C-491C-9826-4DAA9F5B3AF7}"/>
              </a:ext>
            </a:extLst>
          </p:cNvPr>
          <p:cNvSpPr/>
          <p:nvPr/>
        </p:nvSpPr>
        <p:spPr>
          <a:xfrm>
            <a:off x="100360" y="2764552"/>
            <a:ext cx="3813718" cy="17516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noFill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E22E06-3C3A-47B2-9900-8BF3A0A7D52C}"/>
              </a:ext>
            </a:extLst>
          </p:cNvPr>
          <p:cNvSpPr/>
          <p:nvPr/>
        </p:nvSpPr>
        <p:spPr>
          <a:xfrm>
            <a:off x="3373243" y="2006835"/>
            <a:ext cx="3813718" cy="21525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5318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25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65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Production Tracking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388B4C50-692A-4D77-B115-8C85FF2AE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67"/>
            <a:ext cx="12192000" cy="5636466"/>
          </a:xfrm>
          <a:prstGeom prst="rect">
            <a:avLst/>
          </a:prstGeom>
          <a:solidFill>
            <a:srgbClr val="09426A"/>
          </a:solidFill>
          <a:ln w="76200">
            <a:solidFill>
              <a:srgbClr val="09426A"/>
            </a:solidFill>
          </a:ln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6BD714B7-F76E-48E6-93D7-56329A283348}"/>
              </a:ext>
            </a:extLst>
          </p:cNvPr>
          <p:cNvSpPr/>
          <p:nvPr/>
        </p:nvSpPr>
        <p:spPr>
          <a:xfrm rot="10800000">
            <a:off x="116123" y="4061212"/>
            <a:ext cx="1115122" cy="1884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9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26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65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Production Tracking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EA81133-F6FC-4554-8F67-88E7459B3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18" y="1760075"/>
            <a:ext cx="9502964" cy="3337849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</p:spTree>
    <p:extLst>
      <p:ext uri="{BB962C8B-B14F-4D97-AF65-F5344CB8AC3E}">
        <p14:creationId xmlns:p14="http://schemas.microsoft.com/office/powerpoint/2010/main" val="2788097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27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65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Production Tracking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221F0B2-2EED-426E-8438-F38F99EF2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77" y="1191721"/>
            <a:ext cx="7157646" cy="4122946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2F0F439-6757-4A3D-82F2-B98B2A093E88}"/>
              </a:ext>
            </a:extLst>
          </p:cNvPr>
          <p:cNvSpPr/>
          <p:nvPr/>
        </p:nvSpPr>
        <p:spPr>
          <a:xfrm rot="10800000">
            <a:off x="7358665" y="2336611"/>
            <a:ext cx="2509024" cy="1092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095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28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148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Warehouse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2B515A-B022-4FCD-8CCE-BB3F1DC2209F}"/>
              </a:ext>
            </a:extLst>
          </p:cNvPr>
          <p:cNvSpPr txBox="1"/>
          <p:nvPr/>
        </p:nvSpPr>
        <p:spPr>
          <a:xfrm>
            <a:off x="3245935" y="2844225"/>
            <a:ext cx="57001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Arimo" panose="020B0604020202020204"/>
              </a:rPr>
              <a:t>Production Tracking</a:t>
            </a:r>
          </a:p>
          <a:p>
            <a:pPr algn="ctr"/>
            <a:r>
              <a:rPr lang="en-US" sz="4400">
                <a:latin typeface="Arimo" panose="020B0604020202020204"/>
              </a:rPr>
              <a:t>New Reports</a:t>
            </a:r>
          </a:p>
        </p:txBody>
      </p:sp>
    </p:spTree>
    <p:extLst>
      <p:ext uri="{BB962C8B-B14F-4D97-AF65-F5344CB8AC3E}">
        <p14:creationId xmlns:p14="http://schemas.microsoft.com/office/powerpoint/2010/main" val="3453816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29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65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Production Tracking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5064E1F-ABBA-48E9-9646-F8193CE03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33" y="2131696"/>
            <a:ext cx="10653733" cy="2829644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8FBB583-1715-4A03-9210-A6D74D3E822D}"/>
              </a:ext>
            </a:extLst>
          </p:cNvPr>
          <p:cNvSpPr/>
          <p:nvPr/>
        </p:nvSpPr>
        <p:spPr>
          <a:xfrm rot="5400000">
            <a:off x="5342805" y="845214"/>
            <a:ext cx="1957800" cy="1585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294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3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148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Warehouse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2B515A-B022-4FCD-8CCE-BB3F1DC2209F}"/>
              </a:ext>
            </a:extLst>
          </p:cNvPr>
          <p:cNvSpPr txBox="1"/>
          <p:nvPr/>
        </p:nvSpPr>
        <p:spPr>
          <a:xfrm>
            <a:off x="2392866" y="1167736"/>
            <a:ext cx="7406267" cy="4031873"/>
          </a:xfrm>
          <a:prstGeom prst="rect">
            <a:avLst/>
          </a:prstGeom>
          <a:solidFill>
            <a:srgbClr val="E4EAF2"/>
          </a:solidFill>
          <a:ln w="76200">
            <a:solidFill>
              <a:srgbClr val="09426A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rimo" panose="020B0604020202020204"/>
              </a:rPr>
              <a:t>Sales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>
              <a:latin typeface="Arimo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rimo" panose="020B0604020202020204"/>
              </a:rPr>
              <a:t>Production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>
              <a:latin typeface="Arimo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rimo" panose="020B0604020202020204"/>
              </a:rPr>
              <a:t>CRM – contacts and prospect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b="1">
              <a:latin typeface="Arimo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b="1">
                <a:latin typeface="Arimo" panose="020B0604020202020204"/>
              </a:rPr>
              <a:t>Telecom Tools</a:t>
            </a:r>
            <a:endParaRPr lang="en-US" sz="3200" b="1">
              <a:latin typeface="Arimo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46330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30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65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Production Tracking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2" name="WH _ Reports — Mozilla Firefox 2021-11-01 22-38-13(1)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34875334-75B1-49E7-AD5F-F2535CEF87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1003" y="628650"/>
            <a:ext cx="11749993" cy="539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2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31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65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Production Tracking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62F5AAAE-7034-4F7C-AA2E-D0B7C0EA9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650"/>
            <a:ext cx="12192000" cy="53467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6037023-16FD-42C5-B066-4C9E428818C8}"/>
              </a:ext>
            </a:extLst>
          </p:cNvPr>
          <p:cNvSpPr/>
          <p:nvPr/>
        </p:nvSpPr>
        <p:spPr>
          <a:xfrm>
            <a:off x="8134223" y="1226633"/>
            <a:ext cx="2219093" cy="1416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06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32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65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Production Tracking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5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8207C4DB-FE26-4E48-972E-3EAD24042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2" y="1272353"/>
            <a:ext cx="10562235" cy="4313294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</p:spTree>
    <p:extLst>
      <p:ext uri="{BB962C8B-B14F-4D97-AF65-F5344CB8AC3E}">
        <p14:creationId xmlns:p14="http://schemas.microsoft.com/office/powerpoint/2010/main" val="766441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33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65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Production Tracking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1026" name="x_Picture 30">
            <a:extLst>
              <a:ext uri="{FF2B5EF4-FFF2-40B4-BE49-F238E27FC236}">
                <a16:creationId xmlns:a16="http://schemas.microsoft.com/office/drawing/2014/main" id="{219D74B9-B78A-4529-B2CF-31AB8BC1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8" y="1041878"/>
            <a:ext cx="11455544" cy="4728231"/>
          </a:xfrm>
          <a:prstGeom prst="rect">
            <a:avLst/>
          </a:prstGeom>
          <a:noFill/>
          <a:ln w="76200">
            <a:solidFill>
              <a:srgbClr val="0942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8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34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148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Warehouse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2B515A-B022-4FCD-8CCE-BB3F1DC2209F}"/>
              </a:ext>
            </a:extLst>
          </p:cNvPr>
          <p:cNvSpPr txBox="1"/>
          <p:nvPr/>
        </p:nvSpPr>
        <p:spPr>
          <a:xfrm>
            <a:off x="3245935" y="2844225"/>
            <a:ext cx="5700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atin typeface="Arimo" panose="020B0604020202020204"/>
              </a:rPr>
              <a:t>eSignature</a:t>
            </a:r>
          </a:p>
        </p:txBody>
      </p:sp>
    </p:spTree>
    <p:extLst>
      <p:ext uri="{BB962C8B-B14F-4D97-AF65-F5344CB8AC3E}">
        <p14:creationId xmlns:p14="http://schemas.microsoft.com/office/powerpoint/2010/main" val="3825808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35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5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eSignature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FAAAED-6713-4206-9A88-08B762A89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09" y="942191"/>
            <a:ext cx="8642045" cy="4950000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F3F9CF7-167F-42D7-8C68-91BAD17D9AF8}"/>
              </a:ext>
            </a:extLst>
          </p:cNvPr>
          <p:cNvSpPr/>
          <p:nvPr/>
        </p:nvSpPr>
        <p:spPr>
          <a:xfrm rot="5400000">
            <a:off x="3793205" y="110240"/>
            <a:ext cx="1820652" cy="1811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24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36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5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eSignature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58857F-62B7-422D-B316-2CABACA53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50" y="525779"/>
            <a:ext cx="5595299" cy="5806442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F72EE1E9-2E25-403E-AE4C-4E48E69165DB}"/>
              </a:ext>
            </a:extLst>
          </p:cNvPr>
          <p:cNvSpPr/>
          <p:nvPr/>
        </p:nvSpPr>
        <p:spPr>
          <a:xfrm>
            <a:off x="4399875" y="7502"/>
            <a:ext cx="3021981" cy="2018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0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37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5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eSignature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58857F-62B7-422D-B316-2CABACA53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50" y="525779"/>
            <a:ext cx="5595299" cy="5806442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21ADF09-23F2-4D44-B46E-2B31975D9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43" y="525780"/>
            <a:ext cx="6882047" cy="5752008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</p:spTree>
    <p:extLst>
      <p:ext uri="{BB962C8B-B14F-4D97-AF65-F5344CB8AC3E}">
        <p14:creationId xmlns:p14="http://schemas.microsoft.com/office/powerpoint/2010/main" val="3166767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38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5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eSignature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58857F-62B7-422D-B316-2CABACA53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50" y="525779"/>
            <a:ext cx="5595299" cy="5806442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D097F55-1ADB-4062-AB23-9D510F1F5392}"/>
              </a:ext>
            </a:extLst>
          </p:cNvPr>
          <p:cNvSpPr/>
          <p:nvPr/>
        </p:nvSpPr>
        <p:spPr>
          <a:xfrm>
            <a:off x="3298350" y="2687444"/>
            <a:ext cx="3468029" cy="4125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4EB8C7-CEAA-40FC-A0DC-3EEBA8ED832B}"/>
              </a:ext>
            </a:extLst>
          </p:cNvPr>
          <p:cNvSpPr/>
          <p:nvPr/>
        </p:nvSpPr>
        <p:spPr>
          <a:xfrm>
            <a:off x="3298350" y="3142717"/>
            <a:ext cx="3468029" cy="4125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FB9A9A-45A1-40F8-B460-F61AD6A69A80}"/>
              </a:ext>
            </a:extLst>
          </p:cNvPr>
          <p:cNvSpPr/>
          <p:nvPr/>
        </p:nvSpPr>
        <p:spPr>
          <a:xfrm>
            <a:off x="3492614" y="3555312"/>
            <a:ext cx="2797651" cy="654274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5B6FEB-9DE5-4852-92C8-9FD30F3D4776}"/>
              </a:ext>
            </a:extLst>
          </p:cNvPr>
          <p:cNvSpPr/>
          <p:nvPr/>
        </p:nvSpPr>
        <p:spPr>
          <a:xfrm>
            <a:off x="7322082" y="2685516"/>
            <a:ext cx="967438" cy="66349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90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39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148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Warehouse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2B515A-B022-4FCD-8CCE-BB3F1DC2209F}"/>
              </a:ext>
            </a:extLst>
          </p:cNvPr>
          <p:cNvSpPr txBox="1"/>
          <p:nvPr/>
        </p:nvSpPr>
        <p:spPr>
          <a:xfrm>
            <a:off x="2505772" y="2074791"/>
            <a:ext cx="7180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atin typeface="Arimo" panose="020B0604020202020204"/>
              </a:rPr>
              <a:t>eSignature</a:t>
            </a:r>
          </a:p>
          <a:p>
            <a:pPr algn="ctr"/>
            <a:r>
              <a:rPr lang="en-US" sz="6000">
                <a:latin typeface="Arimo" panose="020B0604020202020204"/>
              </a:rPr>
              <a:t>HO Prod Agreement</a:t>
            </a:r>
          </a:p>
        </p:txBody>
      </p:sp>
    </p:spTree>
    <p:extLst>
      <p:ext uri="{BB962C8B-B14F-4D97-AF65-F5344CB8AC3E}">
        <p14:creationId xmlns:p14="http://schemas.microsoft.com/office/powerpoint/2010/main" val="382226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4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148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Warehouse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EFAB141-6273-4FEE-BBD6-CE8B30CA7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42" y="897944"/>
            <a:ext cx="9607916" cy="515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604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40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5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eSignature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A76E066-BC18-44AF-9FF9-65AD4E617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46" y="1039923"/>
            <a:ext cx="9777307" cy="4778154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182DE16-D040-4EC7-BBB4-58FA35ABB9AA}"/>
              </a:ext>
            </a:extLst>
          </p:cNvPr>
          <p:cNvSpPr/>
          <p:nvPr/>
        </p:nvSpPr>
        <p:spPr>
          <a:xfrm rot="5400000">
            <a:off x="8160606" y="2729691"/>
            <a:ext cx="2531327" cy="1734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60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41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5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eSignature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44447C-86F8-42C8-ADA1-DE67CAAC7B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91" y="1616928"/>
            <a:ext cx="9830817" cy="3307188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</p:spTree>
    <p:extLst>
      <p:ext uri="{BB962C8B-B14F-4D97-AF65-F5344CB8AC3E}">
        <p14:creationId xmlns:p14="http://schemas.microsoft.com/office/powerpoint/2010/main" val="591312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42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5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eSignature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A39F1ED-D03F-4325-A7BF-923E5E0E8C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71" y="981102"/>
            <a:ext cx="8677458" cy="4872179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6BD5F71-CA7E-4F85-B031-EAEA312BF9EC}"/>
              </a:ext>
            </a:extLst>
          </p:cNvPr>
          <p:cNvSpPr/>
          <p:nvPr/>
        </p:nvSpPr>
        <p:spPr>
          <a:xfrm rot="5400000">
            <a:off x="3336350" y="2282006"/>
            <a:ext cx="2056846" cy="1351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57B1239-5156-45F5-A876-37A80802AC79}"/>
              </a:ext>
            </a:extLst>
          </p:cNvPr>
          <p:cNvSpPr/>
          <p:nvPr/>
        </p:nvSpPr>
        <p:spPr>
          <a:xfrm rot="5400000">
            <a:off x="8582976" y="3214991"/>
            <a:ext cx="2056846" cy="1351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C40DDCC-26B5-4F4B-B1F7-8161679ECA9D}"/>
              </a:ext>
            </a:extLst>
          </p:cNvPr>
          <p:cNvSpPr/>
          <p:nvPr/>
        </p:nvSpPr>
        <p:spPr>
          <a:xfrm rot="5400000">
            <a:off x="6778979" y="2990526"/>
            <a:ext cx="2687443" cy="1449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95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12" grpId="1" animBg="1"/>
      <p:bldP spid="11" grpId="0" animBg="1"/>
      <p:bldP spid="11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43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5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eSignature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7085585-FFD9-4711-843B-7757A0A453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30" y="976982"/>
            <a:ext cx="8777539" cy="4880419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A51A9237-05C4-4346-8929-C57974D96D4D}"/>
              </a:ext>
            </a:extLst>
          </p:cNvPr>
          <p:cNvSpPr/>
          <p:nvPr/>
        </p:nvSpPr>
        <p:spPr>
          <a:xfrm rot="5400000">
            <a:off x="5734679" y="2477346"/>
            <a:ext cx="2687443" cy="1449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143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44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148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Warehouse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2B515A-B022-4FCD-8CCE-BB3F1DC2209F}"/>
              </a:ext>
            </a:extLst>
          </p:cNvPr>
          <p:cNvSpPr txBox="1"/>
          <p:nvPr/>
        </p:nvSpPr>
        <p:spPr>
          <a:xfrm>
            <a:off x="3245935" y="2844225"/>
            <a:ext cx="5700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atin typeface="Arimo" panose="020B0604020202020204"/>
              </a:rPr>
              <a:t>Support Requests</a:t>
            </a:r>
          </a:p>
        </p:txBody>
      </p:sp>
    </p:spTree>
    <p:extLst>
      <p:ext uri="{BB962C8B-B14F-4D97-AF65-F5344CB8AC3E}">
        <p14:creationId xmlns:p14="http://schemas.microsoft.com/office/powerpoint/2010/main" val="29166552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45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99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Support Portal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766FF28-DD21-4860-9CC5-BBA97DF0F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41" y="580213"/>
            <a:ext cx="6721918" cy="551142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7A6B635-FCAE-4B1B-AF6E-2D9CD9022BCF}"/>
              </a:ext>
            </a:extLst>
          </p:cNvPr>
          <p:cNvSpPr/>
          <p:nvPr/>
        </p:nvSpPr>
        <p:spPr>
          <a:xfrm>
            <a:off x="4025775" y="1366314"/>
            <a:ext cx="2561788" cy="1215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167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46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99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Support Portal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243E7EB-161A-45DD-AFA4-9B7ADEC9E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67907"/>
            <a:ext cx="5997460" cy="6256562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</p:spTree>
    <p:extLst>
      <p:ext uri="{BB962C8B-B14F-4D97-AF65-F5344CB8AC3E}">
        <p14:creationId xmlns:p14="http://schemas.microsoft.com/office/powerpoint/2010/main" val="27024649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47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99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Support Portal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766FF28-DD21-4860-9CC5-BBA97DF0F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41" y="580213"/>
            <a:ext cx="6721918" cy="551142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7A6B635-FCAE-4B1B-AF6E-2D9CD9022BCF}"/>
              </a:ext>
            </a:extLst>
          </p:cNvPr>
          <p:cNvSpPr/>
          <p:nvPr/>
        </p:nvSpPr>
        <p:spPr>
          <a:xfrm>
            <a:off x="4126136" y="659087"/>
            <a:ext cx="2561788" cy="1215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43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48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99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Support Portal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9E4C6688-794C-47CC-8E80-5C867251C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24" y="1651271"/>
            <a:ext cx="10752752" cy="3543607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4411E7E-32E8-4A33-B7B9-44A3EF7D8D49}"/>
              </a:ext>
            </a:extLst>
          </p:cNvPr>
          <p:cNvSpPr/>
          <p:nvPr/>
        </p:nvSpPr>
        <p:spPr>
          <a:xfrm rot="10800000">
            <a:off x="3047999" y="3929871"/>
            <a:ext cx="2237678" cy="1170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390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49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99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Support Portal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A55C53-3A5E-42BC-8DF1-4575D6ECA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8" y="1682300"/>
            <a:ext cx="10882303" cy="3414056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</p:spTree>
    <p:extLst>
      <p:ext uri="{BB962C8B-B14F-4D97-AF65-F5344CB8AC3E}">
        <p14:creationId xmlns:p14="http://schemas.microsoft.com/office/powerpoint/2010/main" val="144355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5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148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Warehouse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2B515A-B022-4FCD-8CCE-BB3F1DC2209F}"/>
              </a:ext>
            </a:extLst>
          </p:cNvPr>
          <p:cNvSpPr txBox="1"/>
          <p:nvPr/>
        </p:nvSpPr>
        <p:spPr>
          <a:xfrm>
            <a:off x="3245935" y="2844225"/>
            <a:ext cx="5700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atin typeface="Arimo" panose="020B0604020202020204"/>
              </a:rPr>
              <a:t>Drip Marketing</a:t>
            </a:r>
          </a:p>
        </p:txBody>
      </p:sp>
    </p:spTree>
    <p:extLst>
      <p:ext uri="{BB962C8B-B14F-4D97-AF65-F5344CB8AC3E}">
        <p14:creationId xmlns:p14="http://schemas.microsoft.com/office/powerpoint/2010/main" val="4583211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50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99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Support Portal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8709368-B8C4-4DCD-AB72-00C617CC0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1" y="807493"/>
            <a:ext cx="10813717" cy="5243014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</p:spTree>
    <p:extLst>
      <p:ext uri="{BB962C8B-B14F-4D97-AF65-F5344CB8AC3E}">
        <p14:creationId xmlns:p14="http://schemas.microsoft.com/office/powerpoint/2010/main" val="16525109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51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99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Support Portal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45438FE-0633-4009-ACBB-971021806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5" y="1403293"/>
            <a:ext cx="10737510" cy="3574090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</p:spTree>
    <p:extLst>
      <p:ext uri="{BB962C8B-B14F-4D97-AF65-F5344CB8AC3E}">
        <p14:creationId xmlns:p14="http://schemas.microsoft.com/office/powerpoint/2010/main" val="32840526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52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99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Support Portal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9E4C6688-794C-47CC-8E80-5C867251C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24" y="1651271"/>
            <a:ext cx="10752752" cy="3543607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4411E7E-32E8-4A33-B7B9-44A3EF7D8D49}"/>
              </a:ext>
            </a:extLst>
          </p:cNvPr>
          <p:cNvSpPr/>
          <p:nvPr/>
        </p:nvSpPr>
        <p:spPr>
          <a:xfrm rot="10800000">
            <a:off x="3304477" y="3423074"/>
            <a:ext cx="2237678" cy="1170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981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53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99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Support Portal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, text, application, email, Teams&#10;&#10;Description automatically generated">
            <a:extLst>
              <a:ext uri="{FF2B5EF4-FFF2-40B4-BE49-F238E27FC236}">
                <a16:creationId xmlns:a16="http://schemas.microsoft.com/office/drawing/2014/main" id="{C2574E25-0507-40E9-9F16-81DD1ED37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50" y="635583"/>
            <a:ext cx="9507899" cy="5586833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</p:spTree>
    <p:extLst>
      <p:ext uri="{BB962C8B-B14F-4D97-AF65-F5344CB8AC3E}">
        <p14:creationId xmlns:p14="http://schemas.microsoft.com/office/powerpoint/2010/main" val="18166353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54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99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Support Portal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E96154D2-AD71-4D57-B7EA-B8FBFAC42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80" y="987252"/>
            <a:ext cx="9457240" cy="4976291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</p:spTree>
    <p:extLst>
      <p:ext uri="{BB962C8B-B14F-4D97-AF65-F5344CB8AC3E}">
        <p14:creationId xmlns:p14="http://schemas.microsoft.com/office/powerpoint/2010/main" val="16258425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55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268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Contacts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1338146" y="1816312"/>
            <a:ext cx="9082322" cy="2579507"/>
          </a:xfrm>
          <a:prstGeom prst="rect">
            <a:avLst/>
          </a:prstGeom>
          <a:solidFill>
            <a:srgbClr val="E4EAF2">
              <a:alpha val="50000"/>
            </a:srgbClr>
          </a:solidFill>
        </p:spPr>
        <p:txBody>
          <a:bodyPr wrap="square" lIns="288000" tIns="180000" rIns="288000" bIns="18000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And….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 w="3175" cmpd="sng">
                <a:noFill/>
              </a:ln>
              <a:solidFill>
                <a:srgbClr val="09426A"/>
              </a:solidFill>
              <a:effectLst/>
              <a:uLnTx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What you’ve all been waiting for…</a:t>
            </a:r>
            <a:endParaRPr kumimoji="0" lang="en-US" sz="6000" b="0" i="0" u="none" strike="noStrike" kern="1200" cap="all" spc="0" normalizeH="0" baseline="0" noProof="0">
              <a:ln w="3175" cmpd="sng">
                <a:noFill/>
              </a:ln>
              <a:solidFill>
                <a:srgbClr val="09426A"/>
              </a:solidFill>
              <a:effectLst/>
              <a:uLnTx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135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56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268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Contacts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1771532" y="2674731"/>
            <a:ext cx="8648936" cy="1286845"/>
          </a:xfrm>
          <a:prstGeom prst="rect">
            <a:avLst/>
          </a:prstGeom>
          <a:solidFill>
            <a:srgbClr val="E4EAF2">
              <a:alpha val="50000"/>
            </a:srgbClr>
          </a:solidFill>
        </p:spPr>
        <p:txBody>
          <a:bodyPr wrap="square" lIns="288000" tIns="180000" rIns="288000" bIns="180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Contacts</a:t>
            </a:r>
            <a:endParaRPr kumimoji="0" lang="en-US" sz="7200" b="0" i="0" u="none" strike="noStrike" kern="1200" cap="all" spc="0" normalizeH="0" baseline="0" noProof="0">
              <a:ln w="3175" cmpd="sng">
                <a:noFill/>
              </a:ln>
              <a:solidFill>
                <a:srgbClr val="09426A"/>
              </a:solidFill>
              <a:effectLst/>
              <a:uLnTx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9058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57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268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Contacts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2524871-7AB3-4275-94D0-F8278FF84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60" y="1257155"/>
            <a:ext cx="6382879" cy="4916399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</p:spTree>
    <p:extLst>
      <p:ext uri="{BB962C8B-B14F-4D97-AF65-F5344CB8AC3E}">
        <p14:creationId xmlns:p14="http://schemas.microsoft.com/office/powerpoint/2010/main" val="17757501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58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268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Contacts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B9B3886-F899-423F-988D-F4ADDC594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28" y="764344"/>
            <a:ext cx="7948943" cy="5329312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7319537-A6B7-4B23-8350-E22587469828}"/>
              </a:ext>
            </a:extLst>
          </p:cNvPr>
          <p:cNvSpPr/>
          <p:nvPr/>
        </p:nvSpPr>
        <p:spPr>
          <a:xfrm rot="5400000">
            <a:off x="6985264" y="678064"/>
            <a:ext cx="1989056" cy="1489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603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59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268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Contacts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502AAD2A-2706-44F1-8B50-8487B768B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48" y="593128"/>
            <a:ext cx="7548304" cy="553251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5C4EBEB-25C8-4DB1-8D62-D47E54BF800A}"/>
              </a:ext>
            </a:extLst>
          </p:cNvPr>
          <p:cNvSpPr/>
          <p:nvPr/>
        </p:nvSpPr>
        <p:spPr>
          <a:xfrm rot="10800000">
            <a:off x="3596266" y="3582407"/>
            <a:ext cx="2090856" cy="1168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07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6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Drip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137112" y="2382508"/>
            <a:ext cx="5318054" cy="1594622"/>
          </a:xfrm>
          <a:prstGeom prst="rect">
            <a:avLst/>
          </a:prstGeom>
          <a:solidFill>
            <a:srgbClr val="E4EAF2">
              <a:alpha val="50000"/>
            </a:srgbClr>
          </a:solidFill>
          <a:ln w="76200">
            <a:solidFill>
              <a:srgbClr val="09426A"/>
            </a:solidFill>
          </a:ln>
        </p:spPr>
        <p:txBody>
          <a:bodyPr wrap="square" lIns="288000" tIns="180000" rIns="288000" bIns="180000" rtlCol="0" anchor="t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Libraries&gt;Sales &amp; Marketing&gt;Webinars</a:t>
            </a:r>
            <a:r>
              <a:rPr kumimoji="0" lang="en-US" sz="2000" b="0" i="0" u="none" strike="noStrike" kern="1200" cap="none" spc="0" normalizeH="0" baseline="0" noProof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mo" panose="020B0604020202020204"/>
                <a:ea typeface="Arimo" panose="020B0604020202020204" pitchFamily="34" charset="0"/>
                <a:cs typeface="Arimo" panose="020B0604020202020204" pitchFamily="34" charset="0"/>
              </a:rPr>
              <a:t>&gt;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Arimo" panose="020B0604020202020204"/>
              </a:rPr>
              <a:t>2021 - New Drip Campaign Platform and Social Media Updates</a:t>
            </a:r>
          </a:p>
          <a:p>
            <a:pPr defTabSz="457200">
              <a:spcBef>
                <a:spcPct val="0"/>
              </a:spcBef>
              <a:defRPr/>
            </a:pPr>
            <a:endParaRPr lang="en-US" sz="2000">
              <a:solidFill>
                <a:schemeClr val="accent1">
                  <a:lumMod val="50000"/>
                </a:schemeClr>
              </a:solidFill>
              <a:latin typeface="Arimo" panose="020B0604020202020204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D5230CC-D926-44B2-A87E-B1612E529D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r="35349" b="-179"/>
          <a:stretch/>
        </p:blipFill>
        <p:spPr>
          <a:xfrm>
            <a:off x="5919800" y="841506"/>
            <a:ext cx="4856898" cy="5206588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</p:spTree>
    <p:extLst>
      <p:ext uri="{BB962C8B-B14F-4D97-AF65-F5344CB8AC3E}">
        <p14:creationId xmlns:p14="http://schemas.microsoft.com/office/powerpoint/2010/main" val="41039103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60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268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Contacts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3BF1E4-8FE7-4404-8270-6F68B2878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26" y="643648"/>
            <a:ext cx="6325148" cy="5570703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E1860D1-F90B-4387-9012-C60132A14126}"/>
              </a:ext>
            </a:extLst>
          </p:cNvPr>
          <p:cNvSpPr/>
          <p:nvPr/>
        </p:nvSpPr>
        <p:spPr>
          <a:xfrm rot="10800000">
            <a:off x="6402822" y="775354"/>
            <a:ext cx="1951349" cy="1326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899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61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268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Contacts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29492C-59F4-4E34-8E86-32BF67E16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74" y="593128"/>
            <a:ext cx="6363251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169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62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268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Contacts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4" name="Picture 3" descr="Graphical user interface, text, application, email, Teams&#10;&#10;Description automatically generated">
            <a:extLst>
              <a:ext uri="{FF2B5EF4-FFF2-40B4-BE49-F238E27FC236}">
                <a16:creationId xmlns:a16="http://schemas.microsoft.com/office/drawing/2014/main" id="{2AEEB49F-4433-428D-A40A-A86074479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75" y="1093267"/>
            <a:ext cx="10272650" cy="4671465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</p:spTree>
    <p:extLst>
      <p:ext uri="{BB962C8B-B14F-4D97-AF65-F5344CB8AC3E}">
        <p14:creationId xmlns:p14="http://schemas.microsoft.com/office/powerpoint/2010/main" val="36528450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63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021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Other Updates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457529" y="1115575"/>
            <a:ext cx="11276941" cy="4719645"/>
          </a:xfrm>
          <a:prstGeom prst="rect">
            <a:avLst/>
          </a:prstGeom>
          <a:solidFill>
            <a:srgbClr val="E4EAF2">
              <a:alpha val="50000"/>
            </a:srgbClr>
          </a:solidFill>
          <a:ln w="76200">
            <a:solidFill>
              <a:srgbClr val="09426A"/>
            </a:solidFill>
          </a:ln>
        </p:spPr>
        <p:txBody>
          <a:bodyPr wrap="square" lIns="288000" tIns="180000" rIns="288000" bIns="180000" rtlCol="0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CA" sz="3600" b="1">
                <a:effectLst/>
                <a:latin typeface="Arimo" panose="020B0604020202020204"/>
                <a:ea typeface="Calibri" panose="020F0502020204030204" pitchFamily="34" charset="0"/>
              </a:rPr>
              <a:t>Tools </a:t>
            </a:r>
          </a:p>
          <a:p>
            <a:pPr marL="285750" lvl="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3600" b="1">
                <a:effectLst/>
                <a:latin typeface="Arimo" panose="020B0604020202020204"/>
                <a:ea typeface="Times New Roman" panose="02020603050405020304" pitchFamily="18" charset="0"/>
              </a:rPr>
              <a:t>Imports now processed in the background so you can continue your work without locking up the browser, affects large imports</a:t>
            </a:r>
            <a:endParaRPr lang="en-CA" sz="3600" b="1">
              <a:effectLst/>
              <a:latin typeface="Arimo" panose="020B0604020202020204"/>
              <a:ea typeface="Calibri" panose="020F0502020204030204" pitchFamily="34" charset="0"/>
            </a:endParaRPr>
          </a:p>
          <a:p>
            <a:pPr marL="285750" lvl="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3600" b="1">
                <a:effectLst/>
                <a:latin typeface="Arimo" panose="020B0604020202020204"/>
                <a:ea typeface="Times New Roman" panose="02020603050405020304" pitchFamily="18" charset="0"/>
              </a:rPr>
              <a:t>Improved error reporting and handling</a:t>
            </a:r>
            <a:endParaRPr lang="en-CA" sz="3600" b="1">
              <a:effectLst/>
              <a:latin typeface="Arimo" panose="020B0604020202020204"/>
              <a:ea typeface="Calibri" panose="020F0502020204030204" pitchFamily="34" charset="0"/>
            </a:endParaRPr>
          </a:p>
          <a:p>
            <a:pPr marL="285750" lvl="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3600" b="1">
                <a:effectLst/>
                <a:latin typeface="Arimo" panose="020B0604020202020204"/>
                <a:ea typeface="Times New Roman" panose="02020603050405020304" pitchFamily="18" charset="0"/>
              </a:rPr>
              <a:t>Continuously improving tools parser, major updates to Verizon and Rogers Personal bill parsers</a:t>
            </a:r>
            <a:endParaRPr lang="en-CA" sz="3600" b="1">
              <a:effectLst/>
              <a:latin typeface="Arimo" panose="020B0604020202020204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182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64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2021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Other Updates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457529" y="1822686"/>
            <a:ext cx="11276941" cy="2974551"/>
          </a:xfrm>
          <a:prstGeom prst="rect">
            <a:avLst/>
          </a:prstGeom>
          <a:solidFill>
            <a:srgbClr val="E4EAF2">
              <a:alpha val="50000"/>
            </a:srgbClr>
          </a:solidFill>
          <a:ln w="76200">
            <a:solidFill>
              <a:srgbClr val="09426A"/>
            </a:solidFill>
          </a:ln>
        </p:spPr>
        <p:txBody>
          <a:bodyPr wrap="square" lIns="288000" tIns="180000" rIns="288000" bIns="180000" rtlCol="0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CA" sz="3600" b="1">
                <a:effectLst/>
                <a:latin typeface="Arimo" panose="020B0604020202020204"/>
                <a:ea typeface="Calibri" panose="020F0502020204030204" pitchFamily="34" charset="0"/>
              </a:rPr>
              <a:t>Add-to-WIP </a:t>
            </a: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3600" b="1">
                <a:latin typeface="Arimo" panose="020B0604020202020204"/>
                <a:ea typeface="Times New Roman" panose="02020603050405020304" pitchFamily="18" charset="0"/>
              </a:rPr>
              <a:t>U</a:t>
            </a:r>
            <a:r>
              <a:rPr lang="en-CA" sz="3600" b="1">
                <a:effectLst/>
                <a:latin typeface="Arimo" panose="020B0604020202020204"/>
                <a:ea typeface="Times New Roman" panose="02020603050405020304" pitchFamily="18" charset="0"/>
              </a:rPr>
              <a:t>pdated to work with Macs and Office365 Web</a:t>
            </a:r>
            <a:endParaRPr lang="en-CA" sz="3600" b="1">
              <a:effectLst/>
              <a:latin typeface="Arimo" panose="020B0604020202020204"/>
              <a:ea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CA" sz="3600" b="1">
                <a:effectLst/>
                <a:latin typeface="Arimo" panose="020B0604020202020204"/>
                <a:ea typeface="Calibri" panose="020F0502020204030204" pitchFamily="34" charset="0"/>
              </a:rPr>
              <a:t>Reporting</a:t>
            </a:r>
          </a:p>
          <a:p>
            <a:pPr marL="285750" lvl="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3600" b="1">
                <a:effectLst/>
                <a:latin typeface="Arimo" panose="020B0604020202020204"/>
                <a:ea typeface="Times New Roman" panose="02020603050405020304" pitchFamily="18" charset="0"/>
              </a:rPr>
              <a:t>Production Report - default collected button</a:t>
            </a:r>
            <a:endParaRPr kumimoji="0" lang="en-US" sz="4000" b="1" i="0" u="none" strike="noStrike" kern="1200" cap="all" spc="0" normalizeH="0" baseline="0" noProof="0">
              <a:ln w="3175" cmpd="sng">
                <a:noFill/>
              </a:ln>
              <a:effectLst/>
              <a:uLnTx/>
              <a:uFillTx/>
              <a:latin typeface="Arimo" panose="020B0604020202020204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800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65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Coming Up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1088346" y="1041878"/>
            <a:ext cx="10015307" cy="4577618"/>
          </a:xfrm>
          <a:prstGeom prst="rect">
            <a:avLst/>
          </a:prstGeom>
          <a:solidFill>
            <a:srgbClr val="E4EAF2">
              <a:alpha val="50000"/>
            </a:srgbClr>
          </a:solidFill>
          <a:ln w="76200">
            <a:solidFill>
              <a:srgbClr val="09426A"/>
            </a:solidFill>
          </a:ln>
        </p:spPr>
        <p:txBody>
          <a:bodyPr wrap="square" lIns="288000" tIns="180000" rIns="288000" bIns="180000" rtlCol="0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CA" sz="3200" b="1">
                <a:effectLst/>
                <a:latin typeface="Arimo" panose="020B0604020202020204"/>
                <a:ea typeface="Calibri" panose="020F0502020204030204" pitchFamily="34" charset="0"/>
              </a:rPr>
              <a:t>Tools </a:t>
            </a:r>
          </a:p>
          <a:p>
            <a:pPr marL="285750" lvl="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3200" b="1">
                <a:effectLst/>
                <a:latin typeface="Arimo" panose="020B0604020202020204"/>
                <a:ea typeface="Times New Roman" panose="02020603050405020304" pitchFamily="18" charset="0"/>
              </a:rPr>
              <a:t>More reports to optimize and manage large data</a:t>
            </a:r>
            <a:endParaRPr lang="en-CA" sz="3200" b="1">
              <a:effectLst/>
              <a:latin typeface="Arimo" panose="020B0604020202020204"/>
              <a:ea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CA" sz="3200" b="1">
                <a:effectLst/>
                <a:latin typeface="Arimo" panose="020B0604020202020204"/>
                <a:ea typeface="Calibri" panose="020F0502020204030204" pitchFamily="34" charset="0"/>
              </a:rPr>
              <a:t>Production Tracking</a:t>
            </a: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3200" b="1">
                <a:latin typeface="Arimo" panose="020B0604020202020204"/>
                <a:ea typeface="Times New Roman" panose="02020603050405020304" pitchFamily="18" charset="0"/>
              </a:rPr>
              <a:t>Reports to manage financial projections</a:t>
            </a: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3200" b="1">
                <a:effectLst/>
                <a:latin typeface="Arimo" panose="020B0604020202020204"/>
                <a:ea typeface="Calibri" panose="020F0502020204030204" pitchFamily="34" charset="0"/>
              </a:rPr>
              <a:t>Tracking Post Audits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CA" sz="3200" b="1">
                <a:effectLst/>
                <a:latin typeface="Arimo" panose="020B0604020202020204"/>
                <a:ea typeface="Calibri" panose="020F0502020204030204" pitchFamily="34" charset="0"/>
              </a:rPr>
              <a:t>Dashboard</a:t>
            </a:r>
          </a:p>
          <a:p>
            <a:pPr marL="285750" lvl="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3200" b="1">
                <a:effectLst/>
                <a:latin typeface="Arimo" panose="020B0604020202020204"/>
                <a:ea typeface="Times New Roman" panose="02020603050405020304" pitchFamily="18" charset="0"/>
              </a:rPr>
              <a:t>Notification Center</a:t>
            </a:r>
            <a:endParaRPr kumimoji="0" lang="en-US" sz="3600" b="1" i="0" u="none" strike="noStrike" kern="1200" cap="all" spc="0" normalizeH="0" baseline="0" noProof="0">
              <a:ln w="3175" cmpd="sng">
                <a:noFill/>
              </a:ln>
              <a:effectLst/>
              <a:uLnTx/>
              <a:uFillTx/>
              <a:latin typeface="Arimo" panose="020B0604020202020204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911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BB5006B9-72CB-43E0-AF5A-41DD4E0784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4070" r="3220"/>
          <a:stretch/>
        </p:blipFill>
        <p:spPr>
          <a:xfrm>
            <a:off x="6559864" y="1014557"/>
            <a:ext cx="4888721" cy="4827432"/>
          </a:xfrm>
          <a:prstGeom prst="rect">
            <a:avLst/>
          </a:prstGeom>
        </p:spPr>
      </p:pic>
      <p:pic>
        <p:nvPicPr>
          <p:cNvPr id="4" name="Picture 3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2AF0B7C3-E8DB-4899-81B3-B70C74FBF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7" y="1570824"/>
            <a:ext cx="3641064" cy="37148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6802F5-BA97-49B5-933B-1C26E5A6162B}"/>
              </a:ext>
            </a:extLst>
          </p:cNvPr>
          <p:cNvSpPr/>
          <p:nvPr/>
        </p:nvSpPr>
        <p:spPr>
          <a:xfrm>
            <a:off x="750081" y="1014557"/>
            <a:ext cx="4882057" cy="4827432"/>
          </a:xfrm>
          <a:prstGeom prst="rect">
            <a:avLst/>
          </a:prstGeom>
          <a:noFill/>
          <a:ln>
            <a:solidFill>
              <a:srgbClr val="094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616CEE-9269-40E2-9274-4B51172BC597}"/>
              </a:ext>
            </a:extLst>
          </p:cNvPr>
          <p:cNvSpPr/>
          <p:nvPr/>
        </p:nvSpPr>
        <p:spPr>
          <a:xfrm>
            <a:off x="743415" y="1014562"/>
            <a:ext cx="4882057" cy="4827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B87B1-1433-4F7E-90F3-CA709222A773}"/>
              </a:ext>
            </a:extLst>
          </p:cNvPr>
          <p:cNvSpPr txBox="1"/>
          <p:nvPr/>
        </p:nvSpPr>
        <p:spPr>
          <a:xfrm>
            <a:off x="7429230" y="5841988"/>
            <a:ext cx="3276600" cy="1009846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lIns="288000" tIns="180000" rIns="288000" bIns="180000" rtlCol="0">
            <a:spAutoFit/>
          </a:bodyPr>
          <a:lstStyle>
            <a:defPPr>
              <a:defRPr lang="en-US"/>
            </a:defPPr>
            <a:lvl1pPr marR="0" lvl="0" indent="0" algn="ctr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sz="1400" b="0"/>
              <a:t>Jessica Thom</a:t>
            </a:r>
          </a:p>
          <a:p>
            <a:r>
              <a:rPr lang="en-US" sz="1400" b="0"/>
              <a:t>&amp;</a:t>
            </a:r>
          </a:p>
          <a:p>
            <a:r>
              <a:rPr lang="en-US" sz="1400" b="0"/>
              <a:t>Greg Kelly</a:t>
            </a:r>
          </a:p>
        </p:txBody>
      </p:sp>
    </p:spTree>
    <p:extLst>
      <p:ext uri="{BB962C8B-B14F-4D97-AF65-F5344CB8AC3E}">
        <p14:creationId xmlns:p14="http://schemas.microsoft.com/office/powerpoint/2010/main" val="43092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7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Drip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CE49982-AF4C-4F45-A4F8-C483E3041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7" y="658953"/>
            <a:ext cx="10992465" cy="5540094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98088E4-0418-45D7-8BBF-C4620BF3D7AD}"/>
              </a:ext>
            </a:extLst>
          </p:cNvPr>
          <p:cNvSpPr/>
          <p:nvPr/>
        </p:nvSpPr>
        <p:spPr>
          <a:xfrm rot="10800000">
            <a:off x="3156153" y="487419"/>
            <a:ext cx="1927123" cy="983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5CA4BDD-0957-49C3-B21E-03654B44B049}"/>
              </a:ext>
            </a:extLst>
          </p:cNvPr>
          <p:cNvSpPr/>
          <p:nvPr/>
        </p:nvSpPr>
        <p:spPr>
          <a:xfrm>
            <a:off x="7816645" y="1118155"/>
            <a:ext cx="2369574" cy="727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885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8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Drip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9661B8-EB14-40D0-A500-0ADDE321A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5" y="769389"/>
            <a:ext cx="11194750" cy="5319221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7674262-3EF8-44A6-A7EE-A33DD26A43CF}"/>
              </a:ext>
            </a:extLst>
          </p:cNvPr>
          <p:cNvSpPr/>
          <p:nvPr/>
        </p:nvSpPr>
        <p:spPr>
          <a:xfrm rot="5400000">
            <a:off x="7536179" y="253986"/>
            <a:ext cx="1290759" cy="1177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7FD63AB-93D1-415A-AFA4-0BA9BD81C189}"/>
              </a:ext>
            </a:extLst>
          </p:cNvPr>
          <p:cNvSpPr/>
          <p:nvPr/>
        </p:nvSpPr>
        <p:spPr>
          <a:xfrm>
            <a:off x="8347586" y="2883828"/>
            <a:ext cx="1868129" cy="904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79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9</a:t>
            </a:fld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42CFDF-DBBB-42AA-A4BB-711A53DDAC81}"/>
              </a:ext>
            </a:extLst>
          </p:cNvPr>
          <p:cNvSpPr txBox="1"/>
          <p:nvPr/>
        </p:nvSpPr>
        <p:spPr>
          <a:xfrm>
            <a:off x="252548" y="197422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Drip</a:t>
            </a:r>
            <a:endParaRPr lang="en-CA" sz="24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9661B8-EB14-40D0-A500-0ADDE321A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5" y="769389"/>
            <a:ext cx="11194750" cy="5319221"/>
          </a:xfrm>
          <a:prstGeom prst="rect">
            <a:avLst/>
          </a:prstGeom>
          <a:ln w="76200">
            <a:solidFill>
              <a:srgbClr val="09426A"/>
            </a:solidFill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A6FFC3B-AB77-46D6-A843-F1FC042F73A1}"/>
              </a:ext>
            </a:extLst>
          </p:cNvPr>
          <p:cNvSpPr/>
          <p:nvPr/>
        </p:nvSpPr>
        <p:spPr>
          <a:xfrm>
            <a:off x="7620000" y="769388"/>
            <a:ext cx="1651820" cy="1000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1392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46A5203264940816A781B4EBC6F62" ma:contentTypeVersion="12" ma:contentTypeDescription="Create a new document." ma:contentTypeScope="" ma:versionID="e4a8237ddf4ea65927701be39a5afda5">
  <xsd:schema xmlns:xsd="http://www.w3.org/2001/XMLSchema" xmlns:xs="http://www.w3.org/2001/XMLSchema" xmlns:p="http://schemas.microsoft.com/office/2006/metadata/properties" xmlns:ns2="1c305419-79f3-4b7b-befa-b522633753bc" xmlns:ns3="5abbfa0e-3220-40d1-9e41-246694556962" targetNamespace="http://schemas.microsoft.com/office/2006/metadata/properties" ma:root="true" ma:fieldsID="3d96955548c142f11b2effa6e1941314" ns2:_="" ns3:_="">
    <xsd:import namespace="1c305419-79f3-4b7b-befa-b522633753bc"/>
    <xsd:import namespace="5abbfa0e-3220-40d1-9e41-246694556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05419-79f3-4b7b-befa-b52263375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bfa0e-3220-40d1-9e41-24669455696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CB92A2-FD14-4E42-9678-0AEB32BE50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8A6771-F047-4F71-A0C4-51643F26DC11}">
  <ds:schemaRefs>
    <ds:schemaRef ds:uri="1c305419-79f3-4b7b-befa-b522633753bc"/>
    <ds:schemaRef ds:uri="5abbfa0e-3220-40d1-9e41-24669455696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01CAE7A-6682-414A-9768-B88645A8E711}">
  <ds:schemaRefs>
    <ds:schemaRef ds:uri="1c305419-79f3-4b7b-befa-b522633753bc"/>
    <ds:schemaRef ds:uri="5abbfa0e-3220-40d1-9e41-2466945569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896</Words>
  <Application>Microsoft Office PowerPoint</Application>
  <PresentationFormat>Widescreen</PresentationFormat>
  <Paragraphs>273</Paragraphs>
  <Slides>66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Arimo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Eóin Fay</dc:creator>
  <cp:lastModifiedBy>Ian Nairn</cp:lastModifiedBy>
  <cp:revision>3</cp:revision>
  <dcterms:created xsi:type="dcterms:W3CDTF">2021-09-29T13:57:23Z</dcterms:created>
  <dcterms:modified xsi:type="dcterms:W3CDTF">2021-12-02T19:44:56Z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0x010100C3246A5203264940816A781B4EBC6F62</vt:lpwstr>
  </property>
</Properties>
</file>